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4676" autoAdjust="0"/>
  </p:normalViewPr>
  <p:slideViewPr>
    <p:cSldViewPr snapToGrid="0">
      <p:cViewPr varScale="1">
        <p:scale>
          <a:sx n="85" d="100"/>
          <a:sy n="85" d="100"/>
        </p:scale>
        <p:origin x="8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71C42-4921-4086-8C95-2389BC99AA04}" type="datetimeFigureOut">
              <a:rPr lang="fr-FR" smtClean="0"/>
              <a:t>03/05/2014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4674C-F12C-43C0-BA23-11A374143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805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4674C-F12C-43C0-BA23-11A37414314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62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langage d’automatisation</a:t>
            </a:r>
          </a:p>
          <a:p>
            <a:r>
              <a:rPr lang="fr-FR" dirty="0" smtClean="0"/>
              <a:t>Basé sur le .NET Framework</a:t>
            </a:r>
          </a:p>
          <a:p>
            <a:r>
              <a:rPr lang="fr-FR" dirty="0" smtClean="0"/>
              <a:t>Interactions WMI/COM/DCOM/</a:t>
            </a:r>
            <a:r>
              <a:rPr lang="fr-FR" dirty="0" err="1" smtClean="0"/>
              <a:t>Nuget</a:t>
            </a:r>
            <a:endParaRPr lang="fr-FR" dirty="0" smtClean="0"/>
          </a:p>
          <a:p>
            <a:r>
              <a:rPr lang="fr-FR" dirty="0" smtClean="0"/>
              <a:t>Pour les administrateurs systèmes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C’est la brique</a:t>
            </a:r>
            <a:r>
              <a:rPr lang="fr-FR" baseline="0" dirty="0" smtClean="0"/>
              <a:t> qui manquait depuis si longtemps à l’environnement Microsoft. Clairement, qui n’en avait pas marre des scripts </a:t>
            </a:r>
            <a:r>
              <a:rPr lang="fr-FR" baseline="0" dirty="0" err="1" smtClean="0"/>
              <a:t>vbs</a:t>
            </a:r>
            <a:r>
              <a:rPr lang="fr-FR" baseline="0" dirty="0" smtClean="0"/>
              <a:t> fouillis, des </a:t>
            </a:r>
            <a:r>
              <a:rPr lang="fr-FR" baseline="0" dirty="0" err="1" smtClean="0"/>
              <a:t>batchs</a:t>
            </a:r>
            <a:r>
              <a:rPr lang="fr-FR" baseline="0" dirty="0" smtClean="0"/>
              <a:t> limités ou autre </a:t>
            </a:r>
            <a:r>
              <a:rPr lang="fr-FR" baseline="0" dirty="0" err="1" smtClean="0"/>
              <a:t>Autoit</a:t>
            </a:r>
            <a:r>
              <a:rPr lang="fr-FR" baseline="0" dirty="0" smtClean="0"/>
              <a:t> qui ne faisait que retarder l’</a:t>
            </a:r>
            <a:r>
              <a:rPr lang="fr-FR" baseline="0" dirty="0" err="1" smtClean="0"/>
              <a:t>échéange</a:t>
            </a:r>
            <a:r>
              <a:rPr lang="fr-FR" baseline="0" dirty="0" smtClean="0"/>
              <a:t>: Microsoft devait fournir plus.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produit se base sur différents .NET Framework, donc les possibilités de </a:t>
            </a:r>
            <a:r>
              <a:rPr lang="fr-FR" baseline="0" dirty="0" err="1" smtClean="0"/>
              <a:t>scriptings</a:t>
            </a:r>
            <a:r>
              <a:rPr lang="fr-FR" baseline="0" dirty="0" smtClean="0"/>
              <a:t> sont à la hauteur de votre imagination ! Car en plus du .NET vous allez pouvoir faire des requêtes WMI/CIM, utiliser les objets COM/DCOM où même installer des packages </a:t>
            </a:r>
            <a:r>
              <a:rPr lang="fr-FR" baseline="0" dirty="0" err="1" smtClean="0"/>
              <a:t>Nuget</a:t>
            </a:r>
            <a:r>
              <a:rPr lang="fr-FR" baseline="0" dirty="0" smtClean="0"/>
              <a:t> avec la toute dernière version de </a:t>
            </a:r>
            <a:r>
              <a:rPr lang="fr-FR" baseline="0" dirty="0" err="1" smtClean="0"/>
              <a:t>PowerShell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dirty="0" smtClean="0"/>
              <a:t>Enfin, et avant toute chose,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PowerShell</a:t>
            </a:r>
            <a:r>
              <a:rPr lang="fr-FR" baseline="0" dirty="0" smtClean="0"/>
              <a:t> c’est pour </a:t>
            </a:r>
            <a:r>
              <a:rPr lang="fr-FR" dirty="0" smtClean="0"/>
              <a:t>les </a:t>
            </a:r>
            <a:r>
              <a:rPr lang="fr-FR" dirty="0" err="1" smtClean="0"/>
              <a:t>sysadmins</a:t>
            </a:r>
            <a:r>
              <a:rPr lang="fr-FR" dirty="0" smtClean="0"/>
              <a:t>, car</a:t>
            </a:r>
            <a:r>
              <a:rPr lang="fr-FR" baseline="0" dirty="0" smtClean="0"/>
              <a:t> si on regarde de plus prêt tous les nouveaux produits Microsoft, les GUI ne sont plus qu’une interface pour </a:t>
            </a:r>
            <a:r>
              <a:rPr lang="fr-FR" baseline="0" dirty="0" err="1" smtClean="0"/>
              <a:t>PowerShell</a:t>
            </a:r>
            <a:r>
              <a:rPr lang="fr-FR" baseline="0" dirty="0" smtClean="0"/>
              <a:t>, certaines commandes ne sont même plus disponibles dans l’interface ! Enfin, vous pouvez administrer vos fermes de serveurs, déployer des infrastructures en utilisant des outils fiables et robustes intégrés aux systèmes.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4674C-F12C-43C0-BA23-11A37414314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3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F28B-9724-4AFE-B90D-4B4500545278}" type="datetimeFigureOut">
              <a:rPr lang="fr-FR" smtClean="0"/>
              <a:t>03/05/2014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851-6522-4DDA-BC5C-9D4162C55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99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F28B-9724-4AFE-B90D-4B4500545278}" type="datetimeFigureOut">
              <a:rPr lang="fr-FR" smtClean="0"/>
              <a:t>03/05/2014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851-6522-4DDA-BC5C-9D4162C55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21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F28B-9724-4AFE-B90D-4B4500545278}" type="datetimeFigureOut">
              <a:rPr lang="fr-FR" smtClean="0"/>
              <a:t>03/05/2014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851-6522-4DDA-BC5C-9D4162C55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6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F28B-9724-4AFE-B90D-4B4500545278}" type="datetimeFigureOut">
              <a:rPr lang="fr-FR" smtClean="0"/>
              <a:t>03/05/2014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851-6522-4DDA-BC5C-9D4162C55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90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F28B-9724-4AFE-B90D-4B4500545278}" type="datetimeFigureOut">
              <a:rPr lang="fr-FR" smtClean="0"/>
              <a:t>03/05/2014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851-6522-4DDA-BC5C-9D4162C55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18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F28B-9724-4AFE-B90D-4B4500545278}" type="datetimeFigureOut">
              <a:rPr lang="fr-FR" smtClean="0"/>
              <a:t>03/05/2014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851-6522-4DDA-BC5C-9D4162C55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4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F28B-9724-4AFE-B90D-4B4500545278}" type="datetimeFigureOut">
              <a:rPr lang="fr-FR" smtClean="0"/>
              <a:t>03/05/2014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851-6522-4DDA-BC5C-9D4162C55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5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F28B-9724-4AFE-B90D-4B4500545278}" type="datetimeFigureOut">
              <a:rPr lang="fr-FR" smtClean="0"/>
              <a:t>03/05/2014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851-6522-4DDA-BC5C-9D4162C55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87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F28B-9724-4AFE-B90D-4B4500545278}" type="datetimeFigureOut">
              <a:rPr lang="fr-FR" smtClean="0"/>
              <a:t>03/05/2014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851-6522-4DDA-BC5C-9D4162C55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53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F28B-9724-4AFE-B90D-4B4500545278}" type="datetimeFigureOut">
              <a:rPr lang="fr-FR" smtClean="0"/>
              <a:t>03/05/2014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851-6522-4DDA-BC5C-9D4162C55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7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F28B-9724-4AFE-B90D-4B4500545278}" type="datetimeFigureOut">
              <a:rPr lang="fr-FR" smtClean="0"/>
              <a:t>03/05/2014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851-6522-4DDA-BC5C-9D4162C55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65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2F28B-9724-4AFE-B90D-4B4500545278}" type="datetimeFigureOut">
              <a:rPr lang="fr-FR" smtClean="0"/>
              <a:t>03/05/2014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7851-6522-4DDA-BC5C-9D4162C55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6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70022" y="1093133"/>
            <a:ext cx="1524000" cy="92719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1171016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491111"/>
            <a:ext cx="12192000" cy="3668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#</a:t>
            </a:r>
            <a:r>
              <a:rPr lang="fr-FR" sz="1400" dirty="0" err="1" smtClean="0"/>
              <a:t>BreizhCamp</a:t>
            </a:r>
            <a:r>
              <a:rPr lang="fr-FR" sz="1400" dirty="0" smtClean="0"/>
              <a:t>                                                                                                Initiation à </a:t>
            </a:r>
            <a:r>
              <a:rPr lang="fr-FR" sz="1400" dirty="0" err="1" smtClean="0"/>
              <a:t>PowerShell</a:t>
            </a:r>
            <a:r>
              <a:rPr lang="fr-FR" sz="1400" dirty="0"/>
              <a:t> </a:t>
            </a:r>
            <a:r>
              <a:rPr lang="fr-FR" sz="1400" dirty="0" smtClean="0"/>
              <a:t>                                                                                                           2014</a:t>
            </a:r>
            <a:endParaRPr lang="fr-FR" sz="1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04127"/>
            <a:ext cx="1524000" cy="7295238"/>
          </a:xfrm>
          <a:prstGeom prst="rect">
            <a:avLst/>
          </a:prstGeom>
        </p:spPr>
      </p:pic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13865"/>
              </p:ext>
            </p:extLst>
          </p:nvPr>
        </p:nvGraphicFramePr>
        <p:xfrm>
          <a:off x="10668000" y="-1237587"/>
          <a:ext cx="1524000" cy="7728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 bitmap" r:id="rId6" imgW="1438200" imgH="7296120" progId="Paint.Picture">
                  <p:embed/>
                </p:oleObj>
              </mc:Choice>
              <mc:Fallback>
                <p:oleObj name="Image bitmap" r:id="rId6" imgW="1438200" imgH="7296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8000" y="-1237587"/>
                        <a:ext cx="1524000" cy="7728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2" descr="data:image/jpeg;base64,/9j/4AAQSkZJRgABAQAAAQABAAD/2wCEAAkGBwgHEBUSBxARFRUSFhQbGBgVDBQYGBgWFBQWGBQYFxQYHCghGBomHBUUITIhJSkrLjouFx8zRDMsOykvLisBCgoKDg0OGxAQGiwkHyQvLC8sODEsLDA3LC8uLywsLDQsNzQsLDUtLC8sLCw1NDQsLywvLCwsLCwsLDQvLCwsLf/AABEIAOEA4QMBEQACEQEDEQH/xAAbAAEAAgMBAQAAAAAAAAAAAAAABQYBAgcEA//EAEEQAAIBAgIGBQkGBQMFAAAAAAABAgMRBAUGITFBUXESImGBkTIzQlJygqGxwQcTFWKS0RQjNKLwc7LCJENTY/H/xAAaAQEAAgMBAAAAAAAAAAAAAAAABAUBAwYC/8QANBEBAAECAwMLBAIDAQEBAAAAAAECAwQRIQUSMRMyQVFhcZGhsdHwIoHB4SPxFEJSM0MV/9oADAMBAAIRAxEAPwDuIACu5xpZhME3HCL72a22laCfbLe+xeKLDD7Prua16R5qvE7Ut253aPqny+dyqY3SPNcZ5VVxXCn1V4rrfEtbeCsUf659+qnu4/EXONWXdp+/NG1K1Sr52Unzk38yTFNMcIRaq6quMzLQy8gAAAAAAAAAAAAAAAAAAAbQqTp+bk1yk18jExE8WYqmOEpDCZ9mmE81Wm1wm+mv7tndY0XMJZr40x9tEm3jb9vhXP319VnynTGhXajmUVTfrLyO/fH4rtKy/s2qnW3OfZ0/tbYfa1NWl2Mu3o/Xn3rRGSkrxd0+DKuYyXETnrDIAABRNKdI54lujgJWgtUpJ65vek/V+fLbeYLBRREXLka9HZ+/Tvc9tDaE1zNu3P09M9f69e7jVyyVAAAAAAAAAAAAAAAAAAAAAAAAAAAE7o3pDVyuShiG3Rb2bXC++PZxX+OFi8HF6N6nneqwwOOqsTu1a0+nd7eHb0SE41EnBppq6aepp7Gmc/MTE5S6eJiYzhsYZVzTTNXgqSp0XadW6utqgvKfN3t48Cw2fh+Ur354R6qvamJm3b3KeNXp0ufl85sAAAAAAAAAAAAAAAAAAAAAAAAAAAAAumgmauaeHrPyU5Q5X60e691zfAp9pWMv5Y+692Tic4mzV0ax+Y+fhbypXbmOlOLeMxdR31QfQXKGp/3dJ950mCt7lmmOvXx/Tk8fd5TEVT1aeH7zRJKRAAAAAAAAAAAAAAAAAAAAAAAAAAAAAD1ZZi3ga1OovQkm/Z2SX6WzXet8pbmjr+Q22LnJXKa+qfLp8nWOnHivE5bKXY5w5BWqfeylJ+k2/F3OspjKIhxdc71Uz1tDLyAAAAAAAAAAAAAAAAAAAAAAAAAAAAAHrMmSa/H63FkL/EpWP+dUhCYrwAAAAAAAAAAAAAAAAAALgYujLGbJhkAAAAAAAAAAAAAAAAANqlOdKTjVTTi7NNWaa4oxFUTGcM1UzTOU8WplgAAAAAAAA2p051Wo0k25OySV232IxMxEZyzFM1TlHFbcp0KlNKWaya/JBq/vT+i8Sqv7TiNLUfefnzqXGH2TM63Z+0fmfbxWXDZFlWF81Qp6t8o9J/qldlfXir1fGqfRaUYOxRwoj19XplgcJNWlSptdtOP7GqLtccKp8W2bVE6TTHgjcbovlOKWqkoPjT6tvd8n4Em3jr1HTn36otzZ2Hrjm5d2n68lRzvRjF5YnOl/Mpra0utFfmjw7V8C1w+Oou/TOkqbFbPuWfqjWn070CTUB9MPQrYmXRw8ZSlwjFt/A81V00xnVOUPVFFVc7tMZyl8To7Wy+hKtmUlB6lCCacnKWy72K2t2V9Sewi0Yym5cii3GfXPYmV4Gq1am5dnLqjt+d6FJiCAAAADAAAAAATWiGCWNxcOmtVNOb923R/ucX3EPHXdyzOXTp8+yds+1yl+M+Ea+HDzWnSvR5ZkvvcGkqsVs2dNLc/zcH3cq3BYzkp3K+b6LXH4Hlo36Od6/v53c9kpQbU0007NNWaa2prcy9ic9Yc7MTE5SwZYAAAAAAyk5O0U23sSWtt7EjDLpGjGQQyqHTrpOrJa36qfox+r3+Bz+Mxc3qso5sefa6XA4KLFO9Vzp8uyPmqdISwAAAABDPRbJ3NzlSvd3t05KKfZFO1uwl/51/d3d5C//Ow+9vbvt4JOjQw+DjajGEIrhFRS7dRHqqqrnOZzlKpootxlTERDneledfi1W1B/yqd1H8z3y+i7OZfYLDcjRnPOnj7Obx+K5evKnmxw7e32/aDuTUAAAAAGAAAAAAuH2dQTlXb3KmvFzv8AJFTtSdKY7/wudjx9Vc935Xcp16gNJNG6WbLp4e0Kq37pW2KVvn8ydhcZVZ+mrWn07lfjcBTfjep0q9e/3c9xeFr4KbhiouMlufzT3rtRe0V01071M5w5y5bqt1btcZS+J7eAAAAAWTQXL1i67qVF1aKTXtyv0fBJvnYrto3ty3ux0+iz2XY37u/PCn1n56OhlE6MAAAAAABDZ1leNzbqSrqnS3xjBuU/ak2rLst4kvD37dn6t3Or0QsTh7l/6d7KnsjWUfV0fyPJKbq45SqdH15Xu90VBWTb7bm+MXiL9W5Rp3I9WCwuHomu5rl1+2kKTj8ZPHVHOokr6lGKtGMVsjFcF+7Li3bi3Tux/aju3ZuVb0/1HU85sagAAAwGQAAAAW37O6yjVqwe2UIv9Emn/vKvalOdFNXVPr/S22RVEXKqeuI8v7XspV+AePM8swmZw6OMgnweyUXxT3G21ertTnRLTew9u9Tu1wo2caI47BXlg71Ydi665x9Lu8EXNjaFuvSvSfL53+KhxGzLlvWj6o8/39vBXXdanuJ6uYMgAA6HoDRVPCuXr1JPwtH6ModpVZ3suqHRbKoysZ9cz7fhZSvWYAAAAAADx5nmWFyuHTxcrLct8nwit7NtmzXdq3aYab9+izTvVz++5zXPM5xGcVOlW1RXkwT1RX1fadDh8PTZpyjj0y5nFYqvEVZzw6I+dKNJCMAAAADAZAAAAB7sjx/4ZiIVXsTtL2Zapc9Tv3I0Yi1ytuafDvb8Ne5G7FfR09zrUJRmk4NNPWmntT2HMzGWkusic9YZMMgACPzLJcvzP+rppv1lql+pa+5m+1iblrmyj3sLavc+n3VnHaCyWvL63u1F/wA4/sWNvakf70+Hz8qy7sif/nV4+8eyDxWjWcYbyqMpLjBqXwWv4EyjG2Kv9vHRBrwGIo/1z7tf35Iyth69Dz9Ocfapyj80SKa6auExKNVRVTzomO+JdC0CqxqYNKL8mc0+bfS+UkUW0qZi/wB8Q6DZVUTh9OiZ9/ysZAWQAAAAAADn/wBof9RT/wBL/nIvNmf+c9/4c/tb/wBae78qsWSrAAAAAAGAAAAAHpw2AxeKhKeGpymoW6XRV2r3t1VrtqZrqu0UTEVTlm2UWa66ZqpjOI4rRobpFCilhsfKyWqnJvZ+SXDs8OBXY7CTP8tH39/netNnY6Kf4a/t7T+PDqXgp14AAAAAAAwklsAyAAAAAAABzv7QJ9LFxS3Uo/GU3+xe7NjKzPf7Od2rOd+I7I9ZVosFaAAAAABgAAAAALf9nNdRqVqb2yjGS9xtP/eir2pT9NNXf5/0t9kV5V1U9cRPh/a4YvLcDjf6ujTm+Mqab8dpVUXrlHNqmFxcsWrnPpifs9FGlChFRpaktmtuy4azxVVNU5y2U0xTGUNzDIAAAAAAAAAAAAAABy3S6v8Af42q1si4xXuxSfx6R0eCp3bFLl8fXvYirs08vdDkpDAAAAAAwAAAAAHuyTMHleIhV3RdpLjF6pc9WvmkacRa5W3NHzNvw17kbsV+Pd0ut05xqJSptNNJpp6mnsaOZmJicpdZExMZw2MMgAAAAAAAAAAAAAAGlarCjFyqOyim3ySuzNMTVOUMVVRTEzLjVetLETlOptnKUnzk238zqqaYpiKY6HG1VTVM1T06+LQ9MAAAAAAYDIAAAAAFu0O0kjhEqGYStD0Jt6o39GT9Xg93LZV47BzX/JRx6e1bbPxsUfxXJ06J6uzu9F+27CmXoAAAAAAAAAAAAAABXtOcd/CYVwi+tWfRXs7Z91lb3ids+1v3c+rX2V+0ru5Ymnpq09/JzQv3OAAAAAAABgAAAAAAzCEqjShrbaS5t2RiZyjOWYiZnKFoyfGaSZPaH8PWqQXoSpTdvZmk+j8V2Ffet4a99W9ET3x5rLD3MXY+ncmY6sp8p6F1y3HVcar1cPVpP86j8LO/ikVN23FE6VRPcurN2q5GtM09+Xu9xqbgAAAAAAAAAAAAOY6aZkswxLVN9SjeC53678Vb3UdBgbPJ2s54zr7Oa2he5W9lHCnT3+diBJiCAAAAAAAwAAAAAAAB1bRfNo5vh1KT68OrNfmW/k9vitxzmLsclcmOieDqMHiOWtRM8Y0n52pcjJYAAAAAAAAAAAAEJpZnH4TQf3b/AJlS8YdnGXcvjYl4OxytzXhHFDx2J5G3pxnSPf7OWnQuYAAAAAAAAMBkAAAAAAB7smzXEZPVVTDa90ot6pR4Ph2Pd4p6b9mm9Tu1f03WL9Vmvep+/a6jk+b4TN4dPCS9qL8qL4NfXYc/esV2asqnS2MRRep3qf6e80t4AAAAAAAAAAfLFYilhISniJKMYq7b4Hqima6opp4y81100UzVVwhybPc1q5xWdSpdLZCPqxWzv3vmdJh7MWaN2Pu5bE4ib9zfn7dkI83NAAAAAAAABgAAAAAAAAB9MPiK2Fkp4acoyWxxlZ//ADsPNVMVRlVGcPVNVVE71M5StGA07x1FWxtOFTtT6Eu+yafgiBc2bbnmTl5rK1tS5TpXET5fPJb8izh5xHpxoVIR3Sn0bS9mzu122sVl+xyM5b0TK1w2I5eN6KZiO3p7koR0kAAAAAABrUnGmm6jSSTbbdkktrbMxEzOUMTMRGcuZ6W6RSzefQwzaowerd036z7OC7+V9g8LyUb1XOnyc7jsXy1W7TzY8/nR8yrxNQAAAAAAAAAAMAAAAAAADDaW0GaUy3R/NMy/p6UlF+lPqx53et9yZou4q1b50+GqTawl67zafHT59s1zyXQrB4O0swf3slutaC930u/V2FXf2hXXpRpHmtsPs2ijWv6p8v39/BaEkthXrNkAAAAAAHxxeKoYKDnipKMY7W3/AJd9h6ooqrndpjOXiuumineqnKHNtJ9Jq2cPoYe8KKezfO2xy7OEf8V7hcHTZ+qdavTuc/i8bVendp0p9e/2+RXyYgAAAAAAAAAABi4ZLgLgLgb0ZwhJOpFSW9OTV+9a0YmJmNJyZpmInWM1sybL9Fs2slKrTqP0J1lrf5ZWtL59hXXruKta6THXktLFrB3tNYnqmfTrWCnoZkkPKpzlzrT+jRDnH356fKE2Nm4eOjzlJ4PKMtwWvC0KcXxVNdL9T1keu/cr51UpNvD2retNMR9nuNTcAAAAAAAAV3O9Lsvy28aD+9qerGXVT/NPYuSuybYwNy5rOkIGI2hbtaU6z84y5/m2b43N59LGyvbyYrVGPJfV6y5s2KLUZUwo79+u9Odc/p4bm1pLgLgLgLgLgLgLgLgLgLgYAAAAADDs9oE1lelGa5bZQqdOK9GpeS7ne68bdhGu4O1c1mMp7Euzjb1rSJzjt1WnAae4Krqx1OdN8Y9eP0fwZX3Nm1xzJz8llb2rbnnxMef78k9hM+ynGeYxFJt7nNRl+mVmRK8Ndo40ym0YqzXzaoSCal5Job2QAGs5xgrzaS7XYzEZ8GJnLijcXpFk+E89iKd1ujLpvwhdm+jC3q+FM+iPXjLFHGqPX0QOP0+w0NWX0pTfGbUY80ldv4Eu3s2qefOSFc2rTHMpz79PnkquaaR5pml1iKjUX6EOrHv3yXNssLWFtWubGvarb2LvXdKp06o0+fdFEhGAAAAAAAAAAAAAAYAAAAAAAAAANqU50fMtx9mTXyExE8WaZmnm6PQsyzBeTiK65Yip+545K3/zHhD3ytz/AKnxn3YlmOPl5Ves+eIm/qOSo/5jwg5W5/1PjLz1G6jvUbb4t3fiz3GnBrnWc5YAAAAAAAAAAAAAAAAAAG1WLpycX6La8HYxE5xm9VRlMw1MsAAAAAAAAAAAAAAAAAAAAAAAAAAAAABsCU/BcRw+BH/yKUr/ABajSnCPBYytHc5OS5VOtq7213DC3N+zTP28GMXb3L1UdufjqiiQjAAAAAAAAAAAAAAAAAAAAAAAAAAAAAH3wGFljqsKUP8AuSjHkm9b7ld9x4uV7lM1dT3bo5SuKOt2b+FoeovA5nfq63V7lPUqn2h5S8RTWIoLXSVp/wCm3e/uv4Sb3Fhs69u1cnPTw7/2rdp2N6mLkdHHu/Xu54XCkAAAAAAAAAAAAAAAAAAAAAAAAAAAAALr9nWUupN4mstUbxp9snqnJcl1e+XArNo3so5OPv8Aha7MsZzN2ejSPz7eK/lQumJRjNNTSae1NammInI4uXaW6NVMnm6mGTdGT1P1G/Rl2cH3bdt9hMVF2N2rnerncZhJszvU830+dHh31wmIQAAAAAAAAAAAAAAAAAAAAAAAAAAExo3kGIzypaN404vrzts/LHjJ/DbwTj4nE02ae3oj50JOGw1V+rKOHTPzp9HWMLh6WEhGGHioxgkkluSOfqqmqZqni6SimKKYpp4Q+p5egDWpCFRNVEmmrNNXTT2preZiZic4YmImMpUnPNBIzbnk0lH/ANcm7e7LdyfiizsbRy0ueKpxGzM9bU/b2U3H5Zjsuf8A11GcO1x6vdNdV+JZW7tFzmzmq7lm5b59Mx86+DyJp7Da1hgAAAAAAAAAAAAAAAAAAAAXA++DwWKxztgqc5+zBtLm9i7zzXcpo505PdFuu5zImVuyTQSrUalnMuiv/HCV5PslNal3X5orr20YjS34rKxsyZ1uzl2R7+3iveGw9HCQUMNFRjFWSSskVVVU1TnVOq4popojdpjKH1PL0AAAADWex8mZjixPByvSrzj5l7hOaoMbxQBMQAAAAAAAAAAAAAAAAAAAAJXR/wA4iPiOalYXnOtYPzceRz9fOl0dHNh9jy9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4" descr="data:image/jpeg;base64,/9j/4AAQSkZJRgABAQAAAQABAAD/2wCEAAkGBwgHEBUSBxARFRUSFhQbGBgVDBQYGBgWFBQWGBQYFxQYHCghGBomHBUUITIhJSkrLjouFx8zRDMsOykvLisBCgoKDg0OGxAQGiwkHyQvLC8sODEsLDA3LC8uLywsLDQsNzQsLDUtLC8sLCw1NDQsLywvLCwsLCwsLDQvLCwsLf/AABEIAOEA4QMBEQACEQEDEQH/xAAbAAEAAgMBAQAAAAAAAAAAAAAABQYBAgcEA//EAEEQAAIBAgIGBQkGBQMFAAAAAAABAgMRBAUGITFBUXESImGBkTIzQlJygqGxwQcTFWKS0RQjNKLwc7LCJENTY/H/xAAaAQEAAgMBAAAAAAAAAAAAAAAABAUBAwYC/8QANBEBAAECAwMLBAIDAQEBAAAAAAECAwQRIQUSMRMyQVFhcZGhsdHwIoHB4SPxFEJSM0MV/9oADAMBAAIRAxEAPwDuIACu5xpZhME3HCL72a22laCfbLe+xeKLDD7Prua16R5qvE7Ut253aPqny+dyqY3SPNcZ5VVxXCn1V4rrfEtbeCsUf659+qnu4/EXONWXdp+/NG1K1Sr52Unzk38yTFNMcIRaq6quMzLQy8gAAAAAAAAAAAAAAAAAAAbQqTp+bk1yk18jExE8WYqmOEpDCZ9mmE81Wm1wm+mv7tndY0XMJZr40x9tEm3jb9vhXP319VnynTGhXajmUVTfrLyO/fH4rtKy/s2qnW3OfZ0/tbYfa1NWl2Mu3o/Xn3rRGSkrxd0+DKuYyXETnrDIAABRNKdI54lujgJWgtUpJ65vek/V+fLbeYLBRREXLka9HZ+/Tvc9tDaE1zNu3P09M9f69e7jVyyVAAAAAAAAAAAAAAAAAAAAAAAAAAAE7o3pDVyuShiG3Rb2bXC++PZxX+OFi8HF6N6nneqwwOOqsTu1a0+nd7eHb0SE41EnBppq6aepp7Gmc/MTE5S6eJiYzhsYZVzTTNXgqSp0XadW6utqgvKfN3t48Cw2fh+Ur354R6qvamJm3b3KeNXp0ufl85sAAAAAAAAAAAAAAAAAAAAAAAAAAAAAumgmauaeHrPyU5Q5X60e691zfAp9pWMv5Y+692Tic4mzV0ax+Y+fhbypXbmOlOLeMxdR31QfQXKGp/3dJ950mCt7lmmOvXx/Tk8fd5TEVT1aeH7zRJKRAAAAAAAAAAAAAAAAAAAAAAAAAAAAAD1ZZi3ga1OovQkm/Z2SX6WzXet8pbmjr+Q22LnJXKa+qfLp8nWOnHivE5bKXY5w5BWqfeylJ+k2/F3OspjKIhxdc71Uz1tDLyAAAAAAAAAAAAAAAAAAAAAAAAAAAAAHrMmSa/H63FkL/EpWP+dUhCYrwAAAAAAAAAAAAAAAAAALgYujLGbJhkAAAAAAAAAAAAAAAAANqlOdKTjVTTi7NNWaa4oxFUTGcM1UzTOU8WplgAAAAAAAA2p051Wo0k25OySV232IxMxEZyzFM1TlHFbcp0KlNKWaya/JBq/vT+i8Sqv7TiNLUfefnzqXGH2TM63Z+0fmfbxWXDZFlWF81Qp6t8o9J/qldlfXir1fGqfRaUYOxRwoj19XplgcJNWlSptdtOP7GqLtccKp8W2bVE6TTHgjcbovlOKWqkoPjT6tvd8n4Em3jr1HTn36otzZ2Hrjm5d2n68lRzvRjF5YnOl/Mpra0utFfmjw7V8C1w+Oou/TOkqbFbPuWfqjWn070CTUB9MPQrYmXRw8ZSlwjFt/A81V00xnVOUPVFFVc7tMZyl8To7Wy+hKtmUlB6lCCacnKWy72K2t2V9Sewi0Yym5cii3GfXPYmV4Gq1am5dnLqjt+d6FJiCAAAADAAAAAATWiGCWNxcOmtVNOb923R/ucX3EPHXdyzOXTp8+yds+1yl+M+Ea+HDzWnSvR5ZkvvcGkqsVs2dNLc/zcH3cq3BYzkp3K+b6LXH4Hlo36Od6/v53c9kpQbU0007NNWaa2prcy9ic9Yc7MTE5SwZYAAAAAAyk5O0U23sSWtt7EjDLpGjGQQyqHTrpOrJa36qfox+r3+Bz+Mxc3qso5sefa6XA4KLFO9Vzp8uyPmqdISwAAAABDPRbJ3NzlSvd3t05KKfZFO1uwl/51/d3d5C//Ow+9vbvt4JOjQw+DjajGEIrhFRS7dRHqqqrnOZzlKpootxlTERDneledfi1W1B/yqd1H8z3y+i7OZfYLDcjRnPOnj7Obx+K5evKnmxw7e32/aDuTUAAAAAGAAAAAAuH2dQTlXb3KmvFzv8AJFTtSdKY7/wudjx9Vc935Xcp16gNJNG6WbLp4e0Kq37pW2KVvn8ydhcZVZ+mrWn07lfjcBTfjep0q9e/3c9xeFr4KbhiouMlufzT3rtRe0V01071M5w5y5bqt1btcZS+J7eAAAAAWTQXL1i67qVF1aKTXtyv0fBJvnYrto3ty3ux0+iz2XY37u/PCn1n56OhlE6MAAAAAABDZ1leNzbqSrqnS3xjBuU/ak2rLst4kvD37dn6t3Or0QsTh7l/6d7KnsjWUfV0fyPJKbq45SqdH15Xu90VBWTb7bm+MXiL9W5Rp3I9WCwuHomu5rl1+2kKTj8ZPHVHOokr6lGKtGMVsjFcF+7Li3bi3Tux/aju3ZuVb0/1HU85sagAAAwGQAAAAW37O6yjVqwe2UIv9Emn/vKvalOdFNXVPr/S22RVEXKqeuI8v7XspV+AePM8swmZw6OMgnweyUXxT3G21ertTnRLTew9u9Tu1wo2caI47BXlg71Ydi665x9Lu8EXNjaFuvSvSfL53+KhxGzLlvWj6o8/39vBXXdanuJ6uYMgAA6HoDRVPCuXr1JPwtH6ModpVZ3suqHRbKoysZ9cz7fhZSvWYAAAAAADx5nmWFyuHTxcrLct8nwit7NtmzXdq3aYab9+izTvVz++5zXPM5xGcVOlW1RXkwT1RX1fadDh8PTZpyjj0y5nFYqvEVZzw6I+dKNJCMAAAADAZAAAAB7sjx/4ZiIVXsTtL2Zapc9Tv3I0Yi1ytuafDvb8Ne5G7FfR09zrUJRmk4NNPWmntT2HMzGWkusic9YZMMgACPzLJcvzP+rppv1lql+pa+5m+1iblrmyj3sLavc+n3VnHaCyWvL63u1F/wA4/sWNvakf70+Hz8qy7sif/nV4+8eyDxWjWcYbyqMpLjBqXwWv4EyjG2Kv9vHRBrwGIo/1z7tf35Iyth69Dz9Ocfapyj80SKa6auExKNVRVTzomO+JdC0CqxqYNKL8mc0+bfS+UkUW0qZi/wB8Q6DZVUTh9OiZ9/ysZAWQAAAAAADn/wBof9RT/wBL/nIvNmf+c9/4c/tb/wBae78qsWSrAAAAAAGAAAAAHpw2AxeKhKeGpymoW6XRV2r3t1VrtqZrqu0UTEVTlm2UWa66ZqpjOI4rRobpFCilhsfKyWqnJvZ+SXDs8OBXY7CTP8tH39/netNnY6Kf4a/t7T+PDqXgp14AAAAAAAwklsAyAAAAAAABzv7QJ9LFxS3Uo/GU3+xe7NjKzPf7Od2rOd+I7I9ZVosFaAAAAABgAAAAALf9nNdRqVqb2yjGS9xtP/eir2pT9NNXf5/0t9kV5V1U9cRPh/a4YvLcDjf6ujTm+Mqab8dpVUXrlHNqmFxcsWrnPpifs9FGlChFRpaktmtuy4azxVVNU5y2U0xTGUNzDIAAAAAAAAAAAAAABy3S6v8Af42q1si4xXuxSfx6R0eCp3bFLl8fXvYirs08vdDkpDAAAAAAwAAAAAHuyTMHleIhV3RdpLjF6pc9WvmkacRa5W3NHzNvw17kbsV+Pd0ut05xqJSptNNJpp6mnsaOZmJicpdZExMZw2MMgAAAAAAAAAAAAAAGlarCjFyqOyim3ySuzNMTVOUMVVRTEzLjVetLETlOptnKUnzk238zqqaYpiKY6HG1VTVM1T06+LQ9MAAAAAAYDIAAAAAFu0O0kjhEqGYStD0Jt6o39GT9Xg93LZV47BzX/JRx6e1bbPxsUfxXJ06J6uzu9F+27CmXoAAAAAAAAAAAAAABXtOcd/CYVwi+tWfRXs7Z91lb3ids+1v3c+rX2V+0ru5Ymnpq09/JzQv3OAAAAAAABgAAAAAAzCEqjShrbaS5t2RiZyjOWYiZnKFoyfGaSZPaH8PWqQXoSpTdvZmk+j8V2Ffet4a99W9ET3x5rLD3MXY+ncmY6sp8p6F1y3HVcar1cPVpP86j8LO/ikVN23FE6VRPcurN2q5GtM09+Xu9xqbgAAAAAAAAAAAAOY6aZkswxLVN9SjeC53678Vb3UdBgbPJ2s54zr7Oa2he5W9lHCnT3+diBJiCAAAAAAAwAAAAAAAB1bRfNo5vh1KT68OrNfmW/k9vitxzmLsclcmOieDqMHiOWtRM8Y0n52pcjJYAAAAAAAAAAAAEJpZnH4TQf3b/AJlS8YdnGXcvjYl4OxytzXhHFDx2J5G3pxnSPf7OWnQuYAAAAAAAAMBkAAAAAAB7smzXEZPVVTDa90ot6pR4Ph2Pd4p6b9mm9Tu1f03WL9Vmvep+/a6jk+b4TN4dPCS9qL8qL4NfXYc/esV2asqnS2MRRep3qf6e80t4AAAAAAAAAAfLFYilhISniJKMYq7b4Hqima6opp4y81100UzVVwhybPc1q5xWdSpdLZCPqxWzv3vmdJh7MWaN2Pu5bE4ib9zfn7dkI83NAAAAAAAABgAAAAAAAAB9MPiK2Fkp4acoyWxxlZ//ADsPNVMVRlVGcPVNVVE71M5StGA07x1FWxtOFTtT6Eu+yafgiBc2bbnmTl5rK1tS5TpXET5fPJb8izh5xHpxoVIR3Sn0bS9mzu122sVl+xyM5b0TK1w2I5eN6KZiO3p7koR0kAAAAAABrUnGmm6jSSTbbdkktrbMxEzOUMTMRGcuZ6W6RSzefQwzaowerd036z7OC7+V9g8LyUb1XOnyc7jsXy1W7TzY8/nR8yrxNQAAAAAAAAAAMAAAAAAADDaW0GaUy3R/NMy/p6UlF+lPqx53et9yZou4q1b50+GqTawl67zafHT59s1zyXQrB4O0swf3slutaC930u/V2FXf2hXXpRpHmtsPs2ijWv6p8v39/BaEkthXrNkAAAAAAHxxeKoYKDnipKMY7W3/AJd9h6ooqrndpjOXiuumineqnKHNtJ9Jq2cPoYe8KKezfO2xy7OEf8V7hcHTZ+qdavTuc/i8bVendp0p9e/2+RXyYgAAAAAAAAAABi4ZLgLgLgb0ZwhJOpFSW9OTV+9a0YmJmNJyZpmInWM1sybL9Fs2slKrTqP0J1lrf5ZWtL59hXXruKta6THXktLFrB3tNYnqmfTrWCnoZkkPKpzlzrT+jRDnH356fKE2Nm4eOjzlJ4PKMtwWvC0KcXxVNdL9T1keu/cr51UpNvD2retNMR9nuNTcAAAAAAAAV3O9Lsvy28aD+9qerGXVT/NPYuSuybYwNy5rOkIGI2hbtaU6z84y5/m2b43N59LGyvbyYrVGPJfV6y5s2KLUZUwo79+u9Odc/p4bm1pLgLgLgLgLgLgLgLgLgLgYAAAAADDs9oE1lelGa5bZQqdOK9GpeS7ne68bdhGu4O1c1mMp7Euzjb1rSJzjt1WnAae4Krqx1OdN8Y9eP0fwZX3Nm1xzJz8llb2rbnnxMef78k9hM+ynGeYxFJt7nNRl+mVmRK8Ndo40ym0YqzXzaoSCal5Job2QAGs5xgrzaS7XYzEZ8GJnLijcXpFk+E89iKd1ujLpvwhdm+jC3q+FM+iPXjLFHGqPX0QOP0+w0NWX0pTfGbUY80ldv4Eu3s2qefOSFc2rTHMpz79PnkquaaR5pml1iKjUX6EOrHv3yXNssLWFtWubGvarb2LvXdKp06o0+fdFEhGAAAAAAAAAAAAAAYAAAAAAAAAANqU50fMtx9mTXyExE8WaZmnm6PQsyzBeTiK65Yip+545K3/zHhD3ytz/AKnxn3YlmOPl5Ves+eIm/qOSo/5jwg5W5/1PjLz1G6jvUbb4t3fiz3GnBrnWc5YAAAAAAAAAAAAAAAAAAG1WLpycX6La8HYxE5xm9VRlMw1MsAAAAAAAAAAAAAAAAAAAAAAAAAAAAABsCU/BcRw+BH/yKUr/ABajSnCPBYytHc5OS5VOtq7213DC3N+zTP28GMXb3L1UdufjqiiQjAAAAAAAAAAAAAAAAAAAAAAAAAAAAAH3wGFljqsKUP8AuSjHkm9b7ld9x4uV7lM1dT3bo5SuKOt2b+FoeovA5nfq63V7lPUqn2h5S8RTWIoLXSVp/wCm3e/uv4Sb3Fhs69u1cnPTw7/2rdp2N6mLkdHHu/Xu54XCkAAAAAAAAAAAAAAAAAAAAAAAAAAAAALr9nWUupN4mstUbxp9snqnJcl1e+XArNo3so5OPv8Aha7MsZzN2ejSPz7eK/lQumJRjNNTSae1NammInI4uXaW6NVMnm6mGTdGT1P1G/Rl2cH3bdt9hMVF2N2rnerncZhJszvU830+dHh31wmIQAAAAAAAAAAAAAAAAAAAAAAAAAAExo3kGIzypaN404vrzts/LHjJ/DbwTj4nE02ae3oj50JOGw1V+rKOHTPzp9HWMLh6WEhGGHioxgkkluSOfqqmqZqni6SimKKYpp4Q+p5egDWpCFRNVEmmrNNXTT2preZiZic4YmImMpUnPNBIzbnk0lH/ANcm7e7LdyfiizsbRy0ueKpxGzM9bU/b2U3H5Zjsuf8A11GcO1x6vdNdV+JZW7tFzmzmq7lm5b59Mx86+DyJp7Da1hgAAAAAAAAAAAAAAAAAAAAXA++DwWKxztgqc5+zBtLm9i7zzXcpo505PdFuu5zImVuyTQSrUalnMuiv/HCV5PslNal3X5orr20YjS34rKxsyZ1uzl2R7+3iveGw9HCQUMNFRjFWSSskVVVU1TnVOq4popojdpjKH1PL0AAAADWex8mZjixPByvSrzj5l7hOaoMbxQBMQAAAAAAAAAAAAAAAAAAAAJXR/wA4iPiOalYXnOtYPzceRz9fOl0dHNh9jy9AAAB//9k="/>
          <p:cNvSpPr>
            <a:spLocks noChangeAspect="1" noChangeArrowheads="1"/>
          </p:cNvSpPr>
          <p:nvPr/>
        </p:nvSpPr>
        <p:spPr bwMode="auto">
          <a:xfrm>
            <a:off x="307975" y="2175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429959" y="-2158753"/>
            <a:ext cx="1524000" cy="475262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58040" y="137307"/>
            <a:ext cx="3973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Fabien </a:t>
            </a:r>
            <a:r>
              <a:rPr lang="fr-FR" dirty="0" err="1" smtClean="0">
                <a:solidFill>
                  <a:schemeClr val="bg1"/>
                </a:solidFill>
              </a:rPr>
              <a:t>Dibot</a:t>
            </a:r>
            <a:r>
              <a:rPr lang="fr-FR" dirty="0" smtClean="0">
                <a:solidFill>
                  <a:schemeClr val="bg1"/>
                </a:solidFill>
              </a:rPr>
              <a:t> - Administrateur Systèmes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http://pwrshell.net - @</a:t>
            </a:r>
            <a:r>
              <a:rPr lang="fr-FR" dirty="0" err="1" smtClean="0">
                <a:solidFill>
                  <a:schemeClr val="bg1"/>
                </a:solidFill>
              </a:rPr>
              <a:t>fdibot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0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4089" y="141354"/>
            <a:ext cx="10515600" cy="1325563"/>
          </a:xfrm>
        </p:spPr>
        <p:txBody>
          <a:bodyPr/>
          <a:lstStyle/>
          <a:p>
            <a:r>
              <a:rPr lang="fr-FR" b="1" dirty="0" err="1" smtClean="0"/>
              <a:t>PowerShell</a:t>
            </a:r>
            <a:r>
              <a:rPr lang="fr-FR" b="1" dirty="0" smtClean="0"/>
              <a:t>, </a:t>
            </a:r>
            <a:r>
              <a:rPr lang="fr-FR" b="1" dirty="0" err="1" smtClean="0"/>
              <a:t>Kezako</a:t>
            </a:r>
            <a:r>
              <a:rPr lang="fr-FR" b="1" dirty="0" smtClean="0"/>
              <a:t> ?</a:t>
            </a:r>
            <a:endParaRPr lang="fr-FR" b="1" dirty="0"/>
          </a:p>
        </p:txBody>
      </p:sp>
      <p:sp>
        <p:nvSpPr>
          <p:cNvPr id="3" name="Rectangle 2"/>
          <p:cNvSpPr/>
          <p:nvPr/>
        </p:nvSpPr>
        <p:spPr>
          <a:xfrm>
            <a:off x="903110" y="1253068"/>
            <a:ext cx="4154310" cy="3838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/>
              <a:t>Framework d’automatisation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903109" y="1664231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Socle .NET </a:t>
            </a:r>
            <a:r>
              <a:rPr lang="fr-FR" sz="1200" dirty="0" err="1" smtClean="0"/>
              <a:t>framework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2991554" y="1664231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Interactions WMI/COM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903110" y="2605973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Intégration de </a:t>
            </a:r>
            <a:r>
              <a:rPr lang="fr-FR" sz="1200" dirty="0" err="1" smtClean="0"/>
              <a:t>Nuget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2991553" y="2605973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Orientation </a:t>
            </a:r>
            <a:r>
              <a:rPr lang="fr-FR" sz="1200" dirty="0" err="1" smtClean="0"/>
              <a:t>sysadmin</a:t>
            </a:r>
            <a:r>
              <a:rPr lang="fr-FR" sz="1200" dirty="0" smtClean="0"/>
              <a:t>/</a:t>
            </a:r>
            <a:r>
              <a:rPr lang="fr-FR" sz="1200" dirty="0" err="1" smtClean="0"/>
              <a:t>Devops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903109" y="3604159"/>
            <a:ext cx="4154310" cy="3838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/>
              <a:t>Facilité d’utilisation</a:t>
            </a:r>
            <a:endParaRPr lang="fr-FR" sz="1600" dirty="0"/>
          </a:p>
        </p:txBody>
      </p:sp>
      <p:sp>
        <p:nvSpPr>
          <p:cNvPr id="16" name="Rectangle 15"/>
          <p:cNvSpPr/>
          <p:nvPr/>
        </p:nvSpPr>
        <p:spPr>
          <a:xfrm>
            <a:off x="903108" y="4015322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Langage normalisé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2991553" y="4015322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Respecte les standards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903109" y="4957064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Aide complète intégrée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2991552" y="4957064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Découverte des </a:t>
            </a:r>
            <a:r>
              <a:rPr lang="fr-FR" sz="1200" dirty="0" err="1" smtClean="0"/>
              <a:t>cmdlets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5091287" y="1253068"/>
            <a:ext cx="4154310" cy="3838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/>
              <a:t>Multi plateformes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5091286" y="1664231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Remoting</a:t>
            </a:r>
            <a:endParaRPr lang="fr-FR" sz="1200" dirty="0"/>
          </a:p>
        </p:txBody>
      </p:sp>
      <p:sp>
        <p:nvSpPr>
          <p:cNvPr id="23" name="Rectangle 22"/>
          <p:cNvSpPr/>
          <p:nvPr/>
        </p:nvSpPr>
        <p:spPr>
          <a:xfrm>
            <a:off x="7179731" y="1664231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Desired</a:t>
            </a:r>
            <a:r>
              <a:rPr lang="fr-FR" sz="1200" dirty="0" smtClean="0"/>
              <a:t> State Configuration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5091287" y="2605973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Common Information Model</a:t>
            </a:r>
            <a:endParaRPr lang="fr-FR" sz="1200" dirty="0"/>
          </a:p>
        </p:txBody>
      </p:sp>
      <p:sp>
        <p:nvSpPr>
          <p:cNvPr id="26" name="Rectangle 25"/>
          <p:cNvSpPr/>
          <p:nvPr/>
        </p:nvSpPr>
        <p:spPr>
          <a:xfrm>
            <a:off x="9279465" y="1253068"/>
            <a:ext cx="2054576" cy="3838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/>
              <a:t>Sécurité</a:t>
            </a:r>
            <a:endParaRPr lang="fr-FR" sz="1600" dirty="0"/>
          </a:p>
        </p:txBody>
      </p:sp>
      <p:sp>
        <p:nvSpPr>
          <p:cNvPr id="27" name="Rectangle 26"/>
          <p:cNvSpPr/>
          <p:nvPr/>
        </p:nvSpPr>
        <p:spPr>
          <a:xfrm>
            <a:off x="9279464" y="1664231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Politique d’exécution</a:t>
            </a:r>
            <a:endParaRPr lang="fr-FR" sz="1200" dirty="0"/>
          </a:p>
        </p:txBody>
      </p:sp>
      <p:sp>
        <p:nvSpPr>
          <p:cNvPr id="29" name="Rectangle 28"/>
          <p:cNvSpPr/>
          <p:nvPr/>
        </p:nvSpPr>
        <p:spPr>
          <a:xfrm>
            <a:off x="9279465" y="2605973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Signature des scripts</a:t>
            </a:r>
            <a:endParaRPr lang="fr-FR" sz="1200" dirty="0"/>
          </a:p>
        </p:txBody>
      </p:sp>
      <p:sp>
        <p:nvSpPr>
          <p:cNvPr id="30" name="Rectangle 29"/>
          <p:cNvSpPr/>
          <p:nvPr/>
        </p:nvSpPr>
        <p:spPr>
          <a:xfrm>
            <a:off x="9279464" y="3552479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Restriction des </a:t>
            </a:r>
            <a:r>
              <a:rPr lang="fr-FR" sz="1200" dirty="0" err="1" smtClean="0"/>
              <a:t>cmdlets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0" y="6491111"/>
            <a:ext cx="12192000" cy="3668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#</a:t>
            </a:r>
            <a:r>
              <a:rPr lang="fr-FR" sz="1400" dirty="0" err="1" smtClean="0"/>
              <a:t>BreizhCamp</a:t>
            </a:r>
            <a:r>
              <a:rPr lang="fr-FR" sz="1400" dirty="0" smtClean="0"/>
              <a:t>                                                                                                Initiation à </a:t>
            </a:r>
            <a:r>
              <a:rPr lang="fr-FR" sz="1400" dirty="0" err="1" smtClean="0"/>
              <a:t>PowerShell</a:t>
            </a:r>
            <a:r>
              <a:rPr lang="fr-FR" sz="1400" dirty="0"/>
              <a:t> </a:t>
            </a:r>
            <a:r>
              <a:rPr lang="fr-FR" sz="1400" dirty="0" smtClean="0"/>
              <a:t>                                                                                                           2014</a:t>
            </a:r>
            <a:endParaRPr lang="fr-FR" sz="1400" dirty="0"/>
          </a:p>
        </p:txBody>
      </p:sp>
      <p:sp>
        <p:nvSpPr>
          <p:cNvPr id="31" name="Rectangle 30"/>
          <p:cNvSpPr/>
          <p:nvPr/>
        </p:nvSpPr>
        <p:spPr>
          <a:xfrm>
            <a:off x="7179731" y="2605973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Intégré produits Microsoft</a:t>
            </a:r>
            <a:endParaRPr lang="fr-FR" sz="1200" dirty="0"/>
          </a:p>
        </p:txBody>
      </p:sp>
      <p:sp>
        <p:nvSpPr>
          <p:cNvPr id="32" name="Rectangle 31"/>
          <p:cNvSpPr/>
          <p:nvPr/>
        </p:nvSpPr>
        <p:spPr>
          <a:xfrm>
            <a:off x="5096930" y="3559881"/>
            <a:ext cx="20545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Third</a:t>
            </a:r>
            <a:r>
              <a:rPr lang="fr-FR" sz="1200" dirty="0" smtClean="0"/>
              <a:t> party modules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8381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3" grpId="0" animBg="1"/>
      <p:bldP spid="17" grpId="0" animBg="1"/>
      <p:bldP spid="8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Ressources utiles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 err="1" smtClean="0">
                <a:solidFill>
                  <a:srgbClr val="333333"/>
                </a:solidFill>
                <a:latin typeface="Georgia" panose="02040502050405020303" pitchFamily="18" charset="0"/>
              </a:rPr>
              <a:t>Desired</a:t>
            </a:r>
            <a:r>
              <a:rPr lang="fr-FR" sz="1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 State Configuration:  https</a:t>
            </a:r>
            <a:r>
              <a:rPr lang="fr-FR" sz="1800" dirty="0">
                <a:solidFill>
                  <a:srgbClr val="333333"/>
                </a:solidFill>
                <a:latin typeface="Georgia" panose="02040502050405020303" pitchFamily="18" charset="0"/>
              </a:rPr>
              <a:t>://</a:t>
            </a:r>
            <a:r>
              <a:rPr lang="fr-FR" sz="1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github.com/PowerShellOrg/ebooks/tree/master/DSC</a:t>
            </a:r>
          </a:p>
          <a:p>
            <a:r>
              <a:rPr lang="fr-FR" sz="1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http</a:t>
            </a:r>
            <a:r>
              <a:rPr lang="fr-FR" sz="1800" dirty="0">
                <a:solidFill>
                  <a:srgbClr val="333333"/>
                </a:solidFill>
                <a:latin typeface="Georgia" panose="02040502050405020303" pitchFamily="18" charset="0"/>
              </a:rPr>
              <a:t>://</a:t>
            </a:r>
            <a:r>
              <a:rPr lang="fr-FR" sz="1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laurent-dardenne.developpez.com/articles/Windows/PowerShell/Introduction/</a:t>
            </a:r>
            <a:endParaRPr lang="fr-FR" sz="18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fr-FR" sz="1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http://pwrshell.net</a:t>
            </a:r>
          </a:p>
          <a:p>
            <a:r>
              <a:rPr lang="fr-FR" sz="1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http://learn-powershell.net</a:t>
            </a:r>
          </a:p>
          <a:p>
            <a:r>
              <a:rPr lang="fr-FR" sz="1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http://lazywinadmin.com</a:t>
            </a:r>
          </a:p>
          <a:p>
            <a:r>
              <a:rPr lang="fr-FR" sz="1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http://powershell-scripting.com</a:t>
            </a:r>
          </a:p>
          <a:p>
            <a:r>
              <a:rPr lang="fr-FR" sz="1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http://powershell.org</a:t>
            </a:r>
          </a:p>
          <a:p>
            <a:r>
              <a:rPr lang="fr-FR" sz="1800" dirty="0" err="1" smtClean="0">
                <a:solidFill>
                  <a:srgbClr val="333333"/>
                </a:solidFill>
                <a:latin typeface="Georgia" panose="02040502050405020303" pitchFamily="18" charset="0"/>
              </a:rPr>
              <a:t>PowerCLI</a:t>
            </a:r>
            <a:r>
              <a:rPr lang="fr-FR" sz="1800" dirty="0">
                <a:solidFill>
                  <a:srgbClr val="333333"/>
                </a:solidFill>
                <a:latin typeface="Georgia" panose="02040502050405020303" pitchFamily="18" charset="0"/>
              </a:rPr>
              <a:t>: http://www.lucd.info</a:t>
            </a:r>
            <a:r>
              <a:rPr lang="fr-FR" sz="1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/</a:t>
            </a:r>
          </a:p>
          <a:p>
            <a:endParaRPr lang="fr-FR" sz="1800" dirty="0" smtClean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fr-FR" sz="1800" dirty="0" smtClean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fr-FR" sz="18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6491111"/>
            <a:ext cx="12192000" cy="3668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#</a:t>
            </a:r>
            <a:r>
              <a:rPr lang="fr-FR" sz="1400" dirty="0" err="1" smtClean="0"/>
              <a:t>BreizhCamp</a:t>
            </a:r>
            <a:r>
              <a:rPr lang="fr-FR" sz="1400" dirty="0" smtClean="0"/>
              <a:t>                                                                                                Initiation à </a:t>
            </a:r>
            <a:r>
              <a:rPr lang="fr-FR" sz="1400" dirty="0" err="1" smtClean="0"/>
              <a:t>PowerShell</a:t>
            </a:r>
            <a:r>
              <a:rPr lang="fr-FR" sz="1400" dirty="0"/>
              <a:t> </a:t>
            </a:r>
            <a:r>
              <a:rPr lang="fr-FR" sz="1400" dirty="0" smtClean="0"/>
              <a:t>                                                                                                           2014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369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300</Words>
  <Application>Microsoft Office PowerPoint</Application>
  <PresentationFormat>Grand écran</PresentationFormat>
  <Paragraphs>50</Paragraphs>
  <Slides>3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Thème Office</vt:lpstr>
      <vt:lpstr>Image Paintbrush</vt:lpstr>
      <vt:lpstr>Présentation PowerPoint</vt:lpstr>
      <vt:lpstr>PowerShell, Kezako ?</vt:lpstr>
      <vt:lpstr>Ressources utiles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à PowerShell</dc:title>
  <dc:creator>fabien.dibot@gmail.com</dc:creator>
  <cp:lastModifiedBy>fabien.dibot@gmail.com</cp:lastModifiedBy>
  <cp:revision>35</cp:revision>
  <dcterms:created xsi:type="dcterms:W3CDTF">2014-04-14T20:26:59Z</dcterms:created>
  <dcterms:modified xsi:type="dcterms:W3CDTF">2014-05-04T07:54:00Z</dcterms:modified>
</cp:coreProperties>
</file>