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Michel" userId="b9f62fe49439765e" providerId="LiveId" clId="{F7580703-B1E5-49F5-8610-10CDD36EB677}"/>
    <pc:docChg chg="addSld modSld">
      <pc:chgData name="Fabien Michel" userId="b9f62fe49439765e" providerId="LiveId" clId="{F7580703-B1E5-49F5-8610-10CDD36EB677}" dt="2018-06-27T21:45:02.296" v="1"/>
      <pc:docMkLst>
        <pc:docMk/>
      </pc:docMkLst>
      <pc:sldChg chg="add">
        <pc:chgData name="Fabien Michel" userId="b9f62fe49439765e" providerId="LiveId" clId="{F7580703-B1E5-49F5-8610-10CDD36EB677}" dt="2018-06-27T21:44:57.968" v="0"/>
        <pc:sldMkLst>
          <pc:docMk/>
          <pc:sldMk cId="387314613" sldId="258"/>
        </pc:sldMkLst>
      </pc:sldChg>
      <pc:sldChg chg="add">
        <pc:chgData name="Fabien Michel" userId="b9f62fe49439765e" providerId="LiveId" clId="{F7580703-B1E5-49F5-8610-10CDD36EB677}" dt="2018-06-27T21:45:02.296" v="1"/>
        <pc:sldMkLst>
          <pc:docMk/>
          <pc:sldMk cId="1943659105" sldId="259"/>
        </pc:sldMkLst>
      </pc:sldChg>
    </pc:docChg>
  </pc:docChgLst>
  <pc:docChgLst>
    <pc:chgData name="Fabien Michel" userId="b9f62fe49439765e" providerId="LiveId" clId="{7C2449E0-5FEF-47A2-BF4E-A29886771611}"/>
    <pc:docChg chg="custSel modSld">
      <pc:chgData name="Fabien Michel" userId="b9f62fe49439765e" providerId="LiveId" clId="{7C2449E0-5FEF-47A2-BF4E-A29886771611}" dt="2018-10-17T14:26:08.966" v="160"/>
      <pc:docMkLst>
        <pc:docMk/>
      </pc:docMkLst>
      <pc:sldChg chg="addSp delSp modSp">
        <pc:chgData name="Fabien Michel" userId="b9f62fe49439765e" providerId="LiveId" clId="{7C2449E0-5FEF-47A2-BF4E-A29886771611}" dt="2018-10-17T14:26:08.966" v="160"/>
        <pc:sldMkLst>
          <pc:docMk/>
          <pc:sldMk cId="948168522" sldId="256"/>
        </pc:sldMkLst>
        <pc:picChg chg="add mod ord">
          <ac:chgData name="Fabien Michel" userId="b9f62fe49439765e" providerId="LiveId" clId="{7C2449E0-5FEF-47A2-BF4E-A29886771611}" dt="2018-10-17T14:26:08.966" v="160"/>
          <ac:picMkLst>
            <pc:docMk/>
            <pc:sldMk cId="948168522" sldId="256"/>
            <ac:picMk id="3" creationId="{DF89F366-3E85-4FB4-994F-E55EF3568D12}"/>
          </ac:picMkLst>
        </pc:picChg>
        <pc:picChg chg="del mod">
          <ac:chgData name="Fabien Michel" userId="b9f62fe49439765e" providerId="LiveId" clId="{7C2449E0-5FEF-47A2-BF4E-A29886771611}" dt="2018-10-17T14:23:32.153" v="1" actId="478"/>
          <ac:picMkLst>
            <pc:docMk/>
            <pc:sldMk cId="948168522" sldId="256"/>
            <ac:picMk id="6" creationId="{6CC45665-071F-4347-9AA7-BE3097D289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4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9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14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4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8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566F-140C-4ACE-BD2F-ADDEA7AD68A7}" type="datetimeFigureOut">
              <a:rPr lang="fr-FR" smtClean="0"/>
              <a:t>17/10/2018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C0A7-B6E2-4832-8CD8-584C52160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extérieur, ciel, bâtiment, arbre&#10;&#10;Description générée avec un niveau de confiance très élevé">
            <a:extLst>
              <a:ext uri="{FF2B5EF4-FFF2-40B4-BE49-F238E27FC236}">
                <a16:creationId xmlns:a16="http://schemas.microsoft.com/office/drawing/2014/main" id="{DF89F366-3E85-4FB4-994F-E55EF356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0"/>
            <a:ext cx="7684655" cy="4107316"/>
          </a:xfrm>
          <a:prstGeom prst="rect">
            <a:avLst/>
          </a:prstGeom>
        </p:spPr>
      </p:pic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B3D2191-8372-4DA2-92CA-13FBBC18C04F}"/>
              </a:ext>
            </a:extLst>
          </p:cNvPr>
          <p:cNvSpPr/>
          <p:nvPr/>
        </p:nvSpPr>
        <p:spPr>
          <a:xfrm>
            <a:off x="-147782" y="-1468582"/>
            <a:ext cx="9291782" cy="8326582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5EE8D7B9-B191-4DEB-9E61-D6D3A5886D9F}"/>
              </a:ext>
            </a:extLst>
          </p:cNvPr>
          <p:cNvSpPr/>
          <p:nvPr/>
        </p:nvSpPr>
        <p:spPr>
          <a:xfrm rot="10800000">
            <a:off x="4964422" y="3112655"/>
            <a:ext cx="4179578" cy="374534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16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B3D2191-8372-4DA2-92CA-13FBBC18C04F}"/>
              </a:ext>
            </a:extLst>
          </p:cNvPr>
          <p:cNvSpPr/>
          <p:nvPr/>
        </p:nvSpPr>
        <p:spPr>
          <a:xfrm>
            <a:off x="0" y="5098472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6713C60C-351D-4EE8-82C5-C87C5BF9DAD9}"/>
              </a:ext>
            </a:extLst>
          </p:cNvPr>
          <p:cNvSpPr/>
          <p:nvPr/>
        </p:nvSpPr>
        <p:spPr>
          <a:xfrm rot="10800000">
            <a:off x="6539345" y="0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ACDF96C8-E496-4A1F-8799-9D2F60F0B44D}"/>
              </a:ext>
            </a:extLst>
          </p:cNvPr>
          <p:cNvSpPr/>
          <p:nvPr/>
        </p:nvSpPr>
        <p:spPr>
          <a:xfrm>
            <a:off x="3408217" y="5975927"/>
            <a:ext cx="5680364" cy="882072"/>
          </a:xfrm>
          <a:prstGeom prst="rtTriangle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B3D2191-8372-4DA2-92CA-13FBBC18C04F}"/>
              </a:ext>
            </a:extLst>
          </p:cNvPr>
          <p:cNvSpPr/>
          <p:nvPr/>
        </p:nvSpPr>
        <p:spPr>
          <a:xfrm>
            <a:off x="0" y="5098472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6713C60C-351D-4EE8-82C5-C87C5BF9DAD9}"/>
              </a:ext>
            </a:extLst>
          </p:cNvPr>
          <p:cNvSpPr/>
          <p:nvPr/>
        </p:nvSpPr>
        <p:spPr>
          <a:xfrm rot="10800000">
            <a:off x="6539345" y="0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ACDF96C8-E496-4A1F-8799-9D2F60F0B44D}"/>
              </a:ext>
            </a:extLst>
          </p:cNvPr>
          <p:cNvSpPr/>
          <p:nvPr/>
        </p:nvSpPr>
        <p:spPr>
          <a:xfrm>
            <a:off x="3408217" y="5975927"/>
            <a:ext cx="5680364" cy="882072"/>
          </a:xfrm>
          <a:prstGeom prst="rtTriangle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15AB0-564E-4251-9F90-37096E089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Part </a:t>
            </a:r>
            <a:r>
              <a:rPr lang="fr-FR" b="1" dirty="0" err="1">
                <a:solidFill>
                  <a:srgbClr val="C00000"/>
                </a:solidFill>
              </a:rPr>
              <a:t>title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272E5-5D67-4D77-A418-FEC6766B6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summary of what we will talk about</a:t>
            </a:r>
          </a:p>
          <a:p>
            <a:r>
              <a:rPr lang="fr-FR" b="1" dirty="0">
                <a:latin typeface="+mj-lt"/>
              </a:rPr>
              <a:t>motivation!</a:t>
            </a:r>
          </a:p>
          <a:p>
            <a:r>
              <a:rPr lang="en-US" dirty="0">
                <a:latin typeface="+mj-lt"/>
              </a:rPr>
              <a:t>if needed some more things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5B3D2191-8372-4DA2-92CA-13FBBC18C04F}"/>
              </a:ext>
            </a:extLst>
          </p:cNvPr>
          <p:cNvSpPr/>
          <p:nvPr/>
        </p:nvSpPr>
        <p:spPr>
          <a:xfrm>
            <a:off x="0" y="5098472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6713C60C-351D-4EE8-82C5-C87C5BF9DAD9}"/>
              </a:ext>
            </a:extLst>
          </p:cNvPr>
          <p:cNvSpPr/>
          <p:nvPr/>
        </p:nvSpPr>
        <p:spPr>
          <a:xfrm rot="10800000">
            <a:off x="6539345" y="0"/>
            <a:ext cx="2604655" cy="175952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ACDF96C8-E496-4A1F-8799-9D2F60F0B44D}"/>
              </a:ext>
            </a:extLst>
          </p:cNvPr>
          <p:cNvSpPr/>
          <p:nvPr/>
        </p:nvSpPr>
        <p:spPr>
          <a:xfrm>
            <a:off x="3408217" y="5975927"/>
            <a:ext cx="5680364" cy="882072"/>
          </a:xfrm>
          <a:prstGeom prst="rtTriangle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15AB0-564E-4251-9F90-37096E08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title</a:t>
            </a:r>
            <a:r>
              <a:rPr lang="fr-FR" b="1" dirty="0">
                <a:solidFill>
                  <a:srgbClr val="C00000"/>
                </a:solidFill>
              </a:rPr>
              <a:t> of the slide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C272E5-5D67-4D77-A418-FEC6766B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 item with an !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important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thing inside</a:t>
            </a:r>
          </a:p>
          <a:p>
            <a:r>
              <a:rPr lang="en-US" dirty="0">
                <a:latin typeface="+mj-lt"/>
              </a:rPr>
              <a:t> another item with 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less important </a:t>
            </a:r>
            <a:r>
              <a:rPr lang="en-US" dirty="0">
                <a:latin typeface="+mj-lt"/>
              </a:rPr>
              <a:t>thing inside</a:t>
            </a:r>
          </a:p>
          <a:p>
            <a:r>
              <a:rPr lang="en-US" dirty="0">
                <a:latin typeface="+mj-lt"/>
              </a:rPr>
              <a:t>a side comment or added information</a:t>
            </a:r>
          </a:p>
          <a:p>
            <a:r>
              <a:rPr lang="en-US" dirty="0">
                <a:latin typeface="+mj-lt"/>
              </a:rPr>
              <a:t>and now, let us try a [reference]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36591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54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Part title</vt:lpstr>
      <vt:lpstr>title of the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Michel</dc:creator>
  <cp:lastModifiedBy>Fabien Michel</cp:lastModifiedBy>
  <cp:revision>3</cp:revision>
  <dcterms:created xsi:type="dcterms:W3CDTF">2018-06-26T20:40:15Z</dcterms:created>
  <dcterms:modified xsi:type="dcterms:W3CDTF">2018-10-17T14:26:14Z</dcterms:modified>
</cp:coreProperties>
</file>