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0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05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09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24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5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33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2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2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C788-B376-4CE3-A224-52C86D909F83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3373-1CE7-4280-B833-C82E3378C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06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4020" y="2208213"/>
            <a:ext cx="9144000" cy="2387600"/>
          </a:xfrm>
        </p:spPr>
        <p:txBody>
          <a:bodyPr>
            <a:normAutofit/>
          </a:bodyPr>
          <a:lstStyle/>
          <a:p>
            <a:r>
              <a:rPr lang="fr-FR" sz="6600" b="1" dirty="0"/>
              <a:t>Exemple d’interface pour Q-Chess</a:t>
            </a:r>
          </a:p>
        </p:txBody>
      </p:sp>
    </p:spTree>
    <p:extLst>
      <p:ext uri="{BB962C8B-B14F-4D97-AF65-F5344CB8AC3E}">
        <p14:creationId xmlns:p14="http://schemas.microsoft.com/office/powerpoint/2010/main" val="77120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15" y="1031282"/>
            <a:ext cx="3996514" cy="3996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5915" y="5178056"/>
            <a:ext cx="6888569" cy="669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293935" y="5260861"/>
            <a:ext cx="231789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98250" y="530479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Coup à jouer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55683" y="1160175"/>
            <a:ext cx="380232" cy="3765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A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B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C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D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E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F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G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35433" y="569617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1     2    3    4     5     6     7     8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0651" y="659218"/>
            <a:ext cx="2743200" cy="43685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08873" y="858452"/>
            <a:ext cx="2477388" cy="3958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12661" y="1275907"/>
            <a:ext cx="229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697972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654903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44726" y="90657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Blancs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778019" y="906575"/>
            <a:ext cx="67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59608" y="5314576"/>
            <a:ext cx="10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Joueur :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595374" y="53047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Blanc</a:t>
            </a:r>
          </a:p>
        </p:txBody>
      </p:sp>
    </p:spTree>
    <p:extLst>
      <p:ext uri="{BB962C8B-B14F-4D97-AF65-F5344CB8AC3E}">
        <p14:creationId xmlns:p14="http://schemas.microsoft.com/office/powerpoint/2010/main" val="26237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90" y="1031282"/>
            <a:ext cx="3996514" cy="3996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5915" y="5178056"/>
            <a:ext cx="6888569" cy="669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293935" y="5260861"/>
            <a:ext cx="231789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98250" y="530479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Coup à jouer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55683" y="1160175"/>
            <a:ext cx="380232" cy="3765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A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B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C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D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E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F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G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35433" y="569617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1     2    3    4     5     6     7     8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0651" y="659218"/>
            <a:ext cx="2743200" cy="43685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08873" y="858452"/>
            <a:ext cx="2477388" cy="3958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12661" y="1275907"/>
            <a:ext cx="229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697972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654903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44726" y="90657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Blancs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778019" y="906575"/>
            <a:ext cx="67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59608" y="5314576"/>
            <a:ext cx="10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Joueur :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595374" y="53047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Blanc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24195" y="530479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f5d5</a:t>
            </a:r>
          </a:p>
        </p:txBody>
      </p:sp>
    </p:spTree>
    <p:extLst>
      <p:ext uri="{BB962C8B-B14F-4D97-AF65-F5344CB8AC3E}">
        <p14:creationId xmlns:p14="http://schemas.microsoft.com/office/powerpoint/2010/main" val="41390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5915" y="5178056"/>
            <a:ext cx="6888569" cy="669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293935" y="5260861"/>
            <a:ext cx="231789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98250" y="530479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Coup à jouer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55683" y="1160175"/>
            <a:ext cx="380232" cy="3765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A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B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C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D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E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F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G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35433" y="569617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1     2    3    4     5     6     7     8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0651" y="659218"/>
            <a:ext cx="2743200" cy="43685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08873" y="858452"/>
            <a:ext cx="2477388" cy="3958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12661" y="1275907"/>
            <a:ext cx="229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697972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654903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44726" y="90657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Blancs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778019" y="906575"/>
            <a:ext cx="67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59608" y="5314576"/>
            <a:ext cx="10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Joueur :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595374" y="53047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24195" y="530479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b6c6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47" y="1046308"/>
            <a:ext cx="4000500" cy="40005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7293935" y="1290475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      f5d5           </a:t>
            </a:r>
          </a:p>
        </p:txBody>
      </p:sp>
    </p:spTree>
    <p:extLst>
      <p:ext uri="{BB962C8B-B14F-4D97-AF65-F5344CB8AC3E}">
        <p14:creationId xmlns:p14="http://schemas.microsoft.com/office/powerpoint/2010/main" val="318875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5915" y="5178056"/>
            <a:ext cx="6888569" cy="669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293935" y="5260861"/>
            <a:ext cx="231789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98250" y="530479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Coup à jouer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55683" y="1160175"/>
            <a:ext cx="380232" cy="3765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A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B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C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D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E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F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G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35433" y="569617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1     2    3    4     5     6     7     8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0651" y="659218"/>
            <a:ext cx="2743200" cy="43685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08873" y="858452"/>
            <a:ext cx="2477388" cy="3958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12661" y="1275907"/>
            <a:ext cx="229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697972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654903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44726" y="90657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Blancs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778019" y="906575"/>
            <a:ext cx="67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59608" y="5314576"/>
            <a:ext cx="10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Joueur :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595374" y="53047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Blanc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24195" y="530479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d5c6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293935" y="1290475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      f5d5          </a:t>
            </a:r>
            <a:r>
              <a:rPr lang="fr-FR" dirty="0"/>
              <a:t>b6c6</a:t>
            </a:r>
            <a:r>
              <a:rPr lang="fr-FR" dirty="0"/>
              <a:t>   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15" y="1013557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3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5915" y="5178056"/>
            <a:ext cx="6888569" cy="669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293935" y="5260861"/>
            <a:ext cx="231789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98250" y="530479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Coup à jouer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55683" y="1160175"/>
            <a:ext cx="380232" cy="3765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A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B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C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D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E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F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G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35433" y="569617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1     2    3    4     5     6     7     8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0651" y="659218"/>
            <a:ext cx="2743200" cy="43685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08873" y="858452"/>
            <a:ext cx="2477388" cy="3958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12661" y="1275907"/>
            <a:ext cx="229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697972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654903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44726" y="90657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Blancs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778019" y="906575"/>
            <a:ext cx="67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59608" y="5314576"/>
            <a:ext cx="10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Joueur :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595374" y="53047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24195" y="530479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a7c6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293935" y="1290475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      f5d5          </a:t>
            </a:r>
            <a:r>
              <a:rPr lang="fr-FR" dirty="0"/>
              <a:t>b6c6</a:t>
            </a:r>
            <a:r>
              <a:rPr lang="fr-FR" dirty="0"/>
              <a:t>  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23" y="1013557"/>
            <a:ext cx="4000500" cy="40005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7312661" y="1676906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     </a:t>
            </a:r>
            <a:r>
              <a:rPr lang="fr-FR" dirty="0"/>
              <a:t>d5c6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61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5915" y="5178056"/>
            <a:ext cx="6888569" cy="6698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293935" y="5260861"/>
            <a:ext cx="231789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98250" y="530479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Coup à jouer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55683" y="1160175"/>
            <a:ext cx="380232" cy="3765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A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B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C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D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E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F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G</a:t>
            </a:r>
          </a:p>
          <a:p>
            <a:pPr>
              <a:spcAft>
                <a:spcPts val="800"/>
              </a:spcAft>
            </a:pPr>
            <a:r>
              <a:rPr lang="fr-FR" sz="2400" b="1" dirty="0"/>
              <a:t>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35433" y="569617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/>
              <a:t>1     2    3    4     5     6     7     8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0651" y="659218"/>
            <a:ext cx="2743200" cy="43685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08873" y="858452"/>
            <a:ext cx="2477388" cy="3958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12661" y="1275907"/>
            <a:ext cx="229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697972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654903" y="1031282"/>
            <a:ext cx="0" cy="355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44726" y="90657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Blancs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778019" y="906575"/>
            <a:ext cx="67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59608" y="5314576"/>
            <a:ext cx="10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Joueur :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595374" y="53047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24195" y="530479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a7c6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293935" y="1290475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      f5d5          </a:t>
            </a:r>
            <a:r>
              <a:rPr lang="fr-FR" dirty="0"/>
              <a:t>b6c6</a:t>
            </a:r>
            <a:r>
              <a:rPr lang="fr-FR" dirty="0"/>
              <a:t>  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23" y="1013557"/>
            <a:ext cx="4000500" cy="40005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7312661" y="1676906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     </a:t>
            </a:r>
            <a:r>
              <a:rPr lang="fr-FR" dirty="0"/>
              <a:t>d5c6</a:t>
            </a:r>
            <a:endParaRPr lang="fr-FR" dirty="0"/>
          </a:p>
        </p:txBody>
      </p:sp>
      <p:sp>
        <p:nvSpPr>
          <p:cNvPr id="4" name="Flèche : courbe vers la droite 3"/>
          <p:cNvSpPr/>
          <p:nvPr/>
        </p:nvSpPr>
        <p:spPr>
          <a:xfrm rot="1618457">
            <a:off x="5447794" y="1286982"/>
            <a:ext cx="383518" cy="1009030"/>
          </a:xfrm>
          <a:prstGeom prst="curvedRightArrow">
            <a:avLst>
              <a:gd name="adj1" fmla="val 25000"/>
              <a:gd name="adj2" fmla="val 70533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précisions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L’interface peut être réalisée en console avec les notations suivantes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Grand roque est noté : </a:t>
            </a:r>
            <a:r>
              <a:rPr lang="fr-FR" dirty="0" err="1"/>
              <a:t>ooo</a:t>
            </a:r>
            <a:endParaRPr lang="fr-FR" dirty="0"/>
          </a:p>
          <a:p>
            <a:r>
              <a:rPr lang="fr-FR" dirty="0"/>
              <a:t>La prise en passant (pion) ne sera pas prise en charge par le jeu.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02106"/>
              </p:ext>
            </p:extLst>
          </p:nvPr>
        </p:nvGraphicFramePr>
        <p:xfrm>
          <a:off x="4610100" y="2286794"/>
          <a:ext cx="2057400" cy="2286000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3252918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131985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/>
                        <a:t>roi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336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/>
                        <a:t>fou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27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cavalier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52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/>
                        <a:t>tour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90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 P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effectLst/>
                        </a:rPr>
                        <a:t>pion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5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043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227</Words>
  <Application>Microsoft Office PowerPoint</Application>
  <PresentationFormat>Grand écran</PresentationFormat>
  <Paragraphs>115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Exemple d’interface pour Q-Chess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Quelques précisions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Mohammed Haddad</dc:creator>
  <cp:lastModifiedBy>Mohammed Haddad</cp:lastModifiedBy>
  <cp:revision>7</cp:revision>
  <dcterms:created xsi:type="dcterms:W3CDTF">2017-04-06T06:52:43Z</dcterms:created>
  <dcterms:modified xsi:type="dcterms:W3CDTF">2017-04-06T07:40:38Z</dcterms:modified>
</cp:coreProperties>
</file>