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2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9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5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8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90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44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6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F53-9082-4013-8A1C-624B01DDD9FE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00D4-0EA8-4EBA-A19A-FBC850241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4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TP </a:t>
            </a:r>
            <a:br>
              <a:rPr lang="fr-FR" dirty="0"/>
            </a:br>
            <a:r>
              <a:rPr lang="fr-FR" dirty="0"/>
              <a:t>semestre printemps 2017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M. Haddad</a:t>
            </a:r>
          </a:p>
          <a:p>
            <a:endParaRPr lang="fr-FR" dirty="0"/>
          </a:p>
          <a:p>
            <a:r>
              <a:rPr lang="fr-FR" dirty="0"/>
              <a:t>3A INFO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16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55" y="1197049"/>
            <a:ext cx="4533900" cy="4533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39562" y="5816010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Chess</a:t>
            </a:r>
          </a:p>
        </p:txBody>
      </p:sp>
    </p:spTree>
    <p:extLst>
      <p:ext uri="{BB962C8B-B14F-4D97-AF65-F5344CB8AC3E}">
        <p14:creationId xmlns:p14="http://schemas.microsoft.com/office/powerpoint/2010/main" val="282090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162050"/>
            <a:ext cx="4533900" cy="4533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399437" y="5695950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Q-Chess</a:t>
            </a:r>
          </a:p>
        </p:txBody>
      </p:sp>
    </p:spTree>
    <p:extLst>
      <p:ext uri="{BB962C8B-B14F-4D97-AF65-F5344CB8AC3E}">
        <p14:creationId xmlns:p14="http://schemas.microsoft.com/office/powerpoint/2010/main" val="17144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Travail à faire</a:t>
            </a:r>
            <a:br>
              <a:rPr lang="fr-FR" dirty="0"/>
            </a:br>
            <a:r>
              <a:rPr lang="fr-FR" dirty="0"/>
              <a:t>(par groupes de 2 </a:t>
            </a:r>
            <a:r>
              <a:rPr lang="fr-FR" dirty="0">
                <a:sym typeface="Symbol" panose="05050102010706020507" pitchFamily="18" charset="2"/>
              </a:rPr>
              <a:t> 1</a:t>
            </a:r>
            <a:r>
              <a:rPr lang="fr-FR" dirty="0"/>
              <a:t> élèves)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une IA avec plusieurs niveaux de difficulté (de facile à difficile).</a:t>
            </a:r>
          </a:p>
          <a:p>
            <a:endParaRPr lang="fr-FR" dirty="0"/>
          </a:p>
          <a:p>
            <a:r>
              <a:rPr lang="fr-FR" dirty="0"/>
              <a:t>Gérer des parties : Humain vs Joueur IA.</a:t>
            </a:r>
          </a:p>
          <a:p>
            <a:endParaRPr lang="fr-FR" dirty="0"/>
          </a:p>
          <a:p>
            <a:r>
              <a:rPr lang="fr-FR" dirty="0"/>
              <a:t>Assurer un temps de réponse raisonnable (moins de 3 secondes).</a:t>
            </a:r>
          </a:p>
          <a:p>
            <a:endParaRPr lang="fr-FR" dirty="0"/>
          </a:p>
          <a:p>
            <a:r>
              <a:rPr lang="fr-FR" dirty="0"/>
              <a:t>Interface ergonomique.</a:t>
            </a:r>
          </a:p>
        </p:txBody>
      </p:sp>
    </p:spTree>
    <p:extLst>
      <p:ext uri="{BB962C8B-B14F-4D97-AF65-F5344CB8AC3E}">
        <p14:creationId xmlns:p14="http://schemas.microsoft.com/office/powerpoint/2010/main" val="116104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Rendu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Code compilable, fonctionnel et commenté correctement                     (+ documentation si nécessaire).</a:t>
            </a:r>
          </a:p>
          <a:p>
            <a:endParaRPr lang="fr-FR" dirty="0"/>
          </a:p>
          <a:p>
            <a:r>
              <a:rPr lang="fr-FR" dirty="0"/>
              <a:t>Rapport détaillant les algorithmes d’IA.</a:t>
            </a:r>
          </a:p>
          <a:p>
            <a:endParaRPr lang="fr-FR" dirty="0"/>
          </a:p>
          <a:p>
            <a:r>
              <a:rPr lang="fr-FR" dirty="0"/>
              <a:t>Tournoi lors de la dernière séance de TP.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3743-C4EB-401C-8366-B620FF02D00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612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Projet TP  semestre printemps 2017</vt:lpstr>
      <vt:lpstr>Présentation PowerPoint</vt:lpstr>
      <vt:lpstr>Présentation PowerPoint</vt:lpstr>
      <vt:lpstr>Travail à faire (par groupes de 2  1 élèves)</vt:lpstr>
      <vt:lpstr>Rendu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Mohammed Haddad</dc:creator>
  <cp:lastModifiedBy>Mohammed Haddad</cp:lastModifiedBy>
  <cp:revision>3</cp:revision>
  <dcterms:created xsi:type="dcterms:W3CDTF">2017-03-22T07:17:21Z</dcterms:created>
  <dcterms:modified xsi:type="dcterms:W3CDTF">2017-03-22T07:37:57Z</dcterms:modified>
</cp:coreProperties>
</file>