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94DD5-66E7-4EB0-8D34-08C25BDB2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29B1CF-8AF0-4D35-9441-582CC6EFE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8DF5F-4C13-4A6C-A44A-CAB13CA2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196DFD-AB00-4A5C-A5AC-A98FFED9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7E817-DDC7-4CE6-AF7A-E5C888C8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FC66B-9D0C-431D-A78C-BE40E492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54F1B2-F324-4DD8-8F74-3505BC3D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AFDB2-082D-4CE4-B968-68431792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FAE9B3-6F2F-41FC-8C74-C17F5A03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F1F1D-5C8E-40FC-B510-400566D5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7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01F385-6458-4E28-82C1-FECE8BAB9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24CDE0-82F7-4671-A733-AFDB7D6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883DF-981D-4D92-824C-A860BABE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090E58-9382-4D4F-B2E2-9C18CFFD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10D07-4585-42D3-AD94-FB2A7C4A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62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A229-34D4-4AAC-BBE4-9D0881EA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D4B6D-35D3-4F91-A098-D7304D30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C47F19-76EE-42B5-A960-C55E11E8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0D6B68-3F93-48DB-BEDB-9517EA9A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95D172-0D5F-4FD7-B16B-A9827585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0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723D3-EE61-49C4-958D-6D082F6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B4205C-F9C1-4652-9BFA-5DB0D022A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4F7DDF-BEFC-4600-BBD7-51D7B6D3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2496D-2CD5-442D-A576-95A67152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8CD56F-A627-4D34-BAF4-9458B415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0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E5615-2B19-4F9D-9E9A-8F5D4B0E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DEB7E-E3FA-49B0-8D2F-468C51ADD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C4AD4-CF57-4A91-B94E-8529FD1B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F5E69C-FDE2-4D8D-BB10-CBEFBA5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A9FA2F-8E70-4B96-96C3-4271DC38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D9123B-2565-4E00-B804-28C5E154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8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E9762-8A02-44E4-819C-F389292F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2B85D1-CD47-4350-984C-CBEB22A3D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A7F0D0-73BD-4831-B900-31A08AB6F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51B6-EF4A-4B81-B73C-825A29576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6E321F-1A86-4988-ADF5-0671F80E9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8212DC-D4B1-49EA-9EBE-5B02931F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80EB04-3317-45A9-AACD-3EBE5E11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1F473E-3E9B-4A60-A9A1-3AC29556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95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739BE-B0D0-4FC5-990D-CC64F4C9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0A2A3E-F3C5-4ED5-8D3E-63D14FFB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EF3561-0799-4B04-A584-7D399813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FE57F9-EA22-4517-89FE-C36E6DE2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70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D96239-D1C5-42E2-9759-910DF592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D0C8B8-93DF-462A-A5F2-D6AB3418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65DD4E-406E-4B92-9A84-B678D155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33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4444D-7287-48A5-893F-826AC710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4F741-D3C2-4921-B308-FE5849FE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31D3F8-84BB-444E-97F6-22E760EC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EAFA6A-3AA6-4E8C-95C9-83E4881C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430377-5C4A-443C-9C29-2FB1F060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56D707-0F9A-482F-9E17-8C12D9C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4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7CB4-C834-4DFD-91A9-592C7769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56A300-A356-4B2E-9587-A20D14542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DE780A-1765-411D-A3AD-DF79581A7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DBB472-04FC-4553-A7E8-63DE9965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7FA3D7-EAF5-4BCA-A0C1-78D0F045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5967CF-C5E0-44C2-BEAF-A5FAC556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3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D9622D-D5E9-4CC9-ACD0-D6D1B4CF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E848EF-576E-4A17-929F-6F923613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D260F-1C41-4D39-88AE-8A61CF487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7E70-95D0-423F-BEEA-E5BE2D9DFCDC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F356-7CE7-41F8-B938-31465BBCA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5E134-8692-425E-914C-67CC708BA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9FEC-4B83-4721-BA97-16760E4F4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7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329F0C-263C-4E15-9F66-9CB06167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Diagramme de navigation</a:t>
            </a:r>
          </a:p>
        </p:txBody>
      </p:sp>
      <p:sp>
        <p:nvSpPr>
          <p:cNvPr id="41" name="Google Shape;754;p66">
            <a:extLst>
              <a:ext uri="{FF2B5EF4-FFF2-40B4-BE49-F238E27FC236}">
                <a16:creationId xmlns:a16="http://schemas.microsoft.com/office/drawing/2014/main" id="{CA866B47-EF9C-4A3D-8E0F-1156BB1E3DAF}"/>
              </a:ext>
            </a:extLst>
          </p:cNvPr>
          <p:cNvSpPr txBox="1"/>
          <p:nvPr/>
        </p:nvSpPr>
        <p:spPr>
          <a:xfrm>
            <a:off x="6462756" y="1951232"/>
            <a:ext cx="2883404" cy="422523"/>
          </a:xfrm>
          <a:prstGeom prst="rect">
            <a:avLst/>
          </a:prstGeom>
        </p:spPr>
        <p:txBody>
          <a:bodyPr spcFirstLastPara="1" lIns="49525" tIns="49525" rIns="49525" bIns="49525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300" b="1" dirty="0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Actualité cinématographique</a:t>
            </a:r>
          </a:p>
        </p:txBody>
      </p:sp>
      <p:grpSp>
        <p:nvGrpSpPr>
          <p:cNvPr id="4" name="Google Shape;737;p66">
            <a:extLst>
              <a:ext uri="{FF2B5EF4-FFF2-40B4-BE49-F238E27FC236}">
                <a16:creationId xmlns:a16="http://schemas.microsoft.com/office/drawing/2014/main" id="{BD43F6A6-D9BC-40A8-B532-D79B4AFE4F4D}"/>
              </a:ext>
            </a:extLst>
          </p:cNvPr>
          <p:cNvGrpSpPr/>
          <p:nvPr/>
        </p:nvGrpSpPr>
        <p:grpSpPr>
          <a:xfrm>
            <a:off x="4998267" y="2374371"/>
            <a:ext cx="6539073" cy="1789833"/>
            <a:chOff x="1152045" y="36845"/>
            <a:chExt cx="8516253" cy="2291581"/>
          </a:xfrm>
        </p:grpSpPr>
        <p:sp>
          <p:nvSpPr>
            <p:cNvPr id="5" name="Google Shape;738;p66">
              <a:extLst>
                <a:ext uri="{FF2B5EF4-FFF2-40B4-BE49-F238E27FC236}">
                  <a16:creationId xmlns:a16="http://schemas.microsoft.com/office/drawing/2014/main" id="{29FF06C9-A5C9-491D-ADEE-1FFDDCE688F4}"/>
                </a:ext>
              </a:extLst>
            </p:cNvPr>
            <p:cNvSpPr/>
            <p:nvPr/>
          </p:nvSpPr>
          <p:spPr>
            <a:xfrm>
              <a:off x="4937071" y="669260"/>
              <a:ext cx="34695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B021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" name="Google Shape;739;p66">
              <a:extLst>
                <a:ext uri="{FF2B5EF4-FFF2-40B4-BE49-F238E27FC236}">
                  <a16:creationId xmlns:a16="http://schemas.microsoft.com/office/drawing/2014/main" id="{4E05B074-8502-48EC-B7EA-BE78EFB0B2C8}"/>
                </a:ext>
              </a:extLst>
            </p:cNvPr>
            <p:cNvSpPr/>
            <p:nvPr/>
          </p:nvSpPr>
          <p:spPr>
            <a:xfrm>
              <a:off x="6626155" y="1498812"/>
              <a:ext cx="915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C9262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" name="Google Shape;740;p66">
              <a:extLst>
                <a:ext uri="{FF2B5EF4-FFF2-40B4-BE49-F238E27FC236}">
                  <a16:creationId xmlns:a16="http://schemas.microsoft.com/office/drawing/2014/main" id="{C67CE77F-912A-40F5-AEDD-E8F2536648F2}"/>
                </a:ext>
              </a:extLst>
            </p:cNvPr>
            <p:cNvSpPr/>
            <p:nvPr/>
          </p:nvSpPr>
          <p:spPr>
            <a:xfrm>
              <a:off x="4937071" y="669260"/>
              <a:ext cx="17349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19999" y="60476"/>
                  </a:lnTo>
                  <a:lnTo>
                    <a:pt x="119999" y="120000"/>
                  </a:lnTo>
                </a:path>
              </a:pathLst>
            </a:custGeom>
            <a:noFill/>
            <a:ln w="12700" cap="flat" cmpd="sng">
              <a:solidFill>
                <a:srgbClr val="B021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" name="Google Shape;741;p66">
              <a:extLst>
                <a:ext uri="{FF2B5EF4-FFF2-40B4-BE49-F238E27FC236}">
                  <a16:creationId xmlns:a16="http://schemas.microsoft.com/office/drawing/2014/main" id="{1FB78A7B-5794-4139-B98B-4F9D742BA54F}"/>
                </a:ext>
              </a:extLst>
            </p:cNvPr>
            <p:cNvSpPr/>
            <p:nvPr/>
          </p:nvSpPr>
          <p:spPr>
            <a:xfrm>
              <a:off x="4891351" y="669260"/>
              <a:ext cx="915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B021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" name="Google Shape;742;p66">
              <a:extLst>
                <a:ext uri="{FF2B5EF4-FFF2-40B4-BE49-F238E27FC236}">
                  <a16:creationId xmlns:a16="http://schemas.microsoft.com/office/drawing/2014/main" id="{1EA8103D-E90E-4365-B78E-BA3D5AE49071}"/>
                </a:ext>
              </a:extLst>
            </p:cNvPr>
            <p:cNvSpPr/>
            <p:nvPr/>
          </p:nvSpPr>
          <p:spPr>
            <a:xfrm>
              <a:off x="3202267" y="1498812"/>
              <a:ext cx="17349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19999" y="60476"/>
                  </a:lnTo>
                  <a:lnTo>
                    <a:pt x="119999" y="120000"/>
                  </a:lnTo>
                </a:path>
              </a:pathLst>
            </a:custGeom>
            <a:noFill/>
            <a:ln w="12700" cap="flat" cmpd="sng">
              <a:solidFill>
                <a:srgbClr val="C9262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" name="Google Shape;743;p66">
              <a:extLst>
                <a:ext uri="{FF2B5EF4-FFF2-40B4-BE49-F238E27FC236}">
                  <a16:creationId xmlns:a16="http://schemas.microsoft.com/office/drawing/2014/main" id="{6FC5208E-3564-406D-B62A-EF322ACB3BA6}"/>
                </a:ext>
              </a:extLst>
            </p:cNvPr>
            <p:cNvSpPr/>
            <p:nvPr/>
          </p:nvSpPr>
          <p:spPr>
            <a:xfrm>
              <a:off x="3156547" y="1498812"/>
              <a:ext cx="915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C9262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" name="Google Shape;744;p66">
              <a:extLst>
                <a:ext uri="{FF2B5EF4-FFF2-40B4-BE49-F238E27FC236}">
                  <a16:creationId xmlns:a16="http://schemas.microsoft.com/office/drawing/2014/main" id="{E88EA601-AC95-40DC-B2E0-E3FEF4F75F0C}"/>
                </a:ext>
              </a:extLst>
            </p:cNvPr>
            <p:cNvSpPr/>
            <p:nvPr/>
          </p:nvSpPr>
          <p:spPr>
            <a:xfrm>
              <a:off x="1467463" y="1498812"/>
              <a:ext cx="17349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19999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C9262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" name="Google Shape;745;p66">
              <a:extLst>
                <a:ext uri="{FF2B5EF4-FFF2-40B4-BE49-F238E27FC236}">
                  <a16:creationId xmlns:a16="http://schemas.microsoft.com/office/drawing/2014/main" id="{07E330CD-283A-40A7-A032-82452F35E289}"/>
                </a:ext>
              </a:extLst>
            </p:cNvPr>
            <p:cNvSpPr/>
            <p:nvPr/>
          </p:nvSpPr>
          <p:spPr>
            <a:xfrm>
              <a:off x="3202267" y="669260"/>
              <a:ext cx="17349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19999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B021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" name="Google Shape;746;p66">
              <a:extLst>
                <a:ext uri="{FF2B5EF4-FFF2-40B4-BE49-F238E27FC236}">
                  <a16:creationId xmlns:a16="http://schemas.microsoft.com/office/drawing/2014/main" id="{48E08D57-C5B9-4705-8B65-17C8C78DCE09}"/>
                </a:ext>
              </a:extLst>
            </p:cNvPr>
            <p:cNvSpPr/>
            <p:nvPr/>
          </p:nvSpPr>
          <p:spPr>
            <a:xfrm>
              <a:off x="1467463" y="669260"/>
              <a:ext cx="34695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B021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" name="Google Shape;747;p66">
              <a:extLst>
                <a:ext uri="{FF2B5EF4-FFF2-40B4-BE49-F238E27FC236}">
                  <a16:creationId xmlns:a16="http://schemas.microsoft.com/office/drawing/2014/main" id="{5D101BB7-77CF-4EB4-8C14-C3FF88B66734}"/>
                </a:ext>
              </a:extLst>
            </p:cNvPr>
            <p:cNvSpPr/>
            <p:nvPr/>
          </p:nvSpPr>
          <p:spPr>
            <a:xfrm>
              <a:off x="4621652" y="38422"/>
              <a:ext cx="630900" cy="6309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8;p66">
              <a:extLst>
                <a:ext uri="{FF2B5EF4-FFF2-40B4-BE49-F238E27FC236}">
                  <a16:creationId xmlns:a16="http://schemas.microsoft.com/office/drawing/2014/main" id="{762243BB-D8FD-48B1-B1A3-890EEBB9312F}"/>
                </a:ext>
              </a:extLst>
            </p:cNvPr>
            <p:cNvSpPr/>
            <p:nvPr/>
          </p:nvSpPr>
          <p:spPr>
            <a:xfrm>
              <a:off x="5252490" y="36845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9;p66">
              <a:extLst>
                <a:ext uri="{FF2B5EF4-FFF2-40B4-BE49-F238E27FC236}">
                  <a16:creationId xmlns:a16="http://schemas.microsoft.com/office/drawing/2014/main" id="{B6A5C514-7E2C-4942-ABBE-2558270DBB50}"/>
                </a:ext>
              </a:extLst>
            </p:cNvPr>
            <p:cNvSpPr/>
            <p:nvPr/>
          </p:nvSpPr>
          <p:spPr>
            <a:xfrm>
              <a:off x="1152045" y="867974"/>
              <a:ext cx="630900" cy="6309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0;p66">
              <a:extLst>
                <a:ext uri="{FF2B5EF4-FFF2-40B4-BE49-F238E27FC236}">
                  <a16:creationId xmlns:a16="http://schemas.microsoft.com/office/drawing/2014/main" id="{00F2193A-A0C6-40FC-9A00-F183DFD2C137}"/>
                </a:ext>
              </a:extLst>
            </p:cNvPr>
            <p:cNvSpPr/>
            <p:nvPr/>
          </p:nvSpPr>
          <p:spPr>
            <a:xfrm>
              <a:off x="1782882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1;p66">
              <a:extLst>
                <a:ext uri="{FF2B5EF4-FFF2-40B4-BE49-F238E27FC236}">
                  <a16:creationId xmlns:a16="http://schemas.microsoft.com/office/drawing/2014/main" id="{2FE42DA1-073D-4084-8A55-17496660F8B3}"/>
                </a:ext>
              </a:extLst>
            </p:cNvPr>
            <p:cNvSpPr txBox="1"/>
            <p:nvPr/>
          </p:nvSpPr>
          <p:spPr>
            <a:xfrm>
              <a:off x="1782773" y="82640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fr-FR" sz="1600" b="1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Accueil</a:t>
              </a:r>
              <a:endParaRPr sz="1600" b="1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9" name="Google Shape;752;p66">
              <a:extLst>
                <a:ext uri="{FF2B5EF4-FFF2-40B4-BE49-F238E27FC236}">
                  <a16:creationId xmlns:a16="http://schemas.microsoft.com/office/drawing/2014/main" id="{0FB84262-CD9E-41F2-BBBD-F6C992732C29}"/>
                </a:ext>
              </a:extLst>
            </p:cNvPr>
            <p:cNvSpPr/>
            <p:nvPr/>
          </p:nvSpPr>
          <p:spPr>
            <a:xfrm>
              <a:off x="2886848" y="867974"/>
              <a:ext cx="630900" cy="6309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3;p66">
              <a:extLst>
                <a:ext uri="{FF2B5EF4-FFF2-40B4-BE49-F238E27FC236}">
                  <a16:creationId xmlns:a16="http://schemas.microsoft.com/office/drawing/2014/main" id="{5FAE750F-5EB4-4BBD-A164-1BEFD0D4CDEC}"/>
                </a:ext>
              </a:extLst>
            </p:cNvPr>
            <p:cNvSpPr/>
            <p:nvPr/>
          </p:nvSpPr>
          <p:spPr>
            <a:xfrm>
              <a:off x="3517686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4;p66">
              <a:extLst>
                <a:ext uri="{FF2B5EF4-FFF2-40B4-BE49-F238E27FC236}">
                  <a16:creationId xmlns:a16="http://schemas.microsoft.com/office/drawing/2014/main" id="{BF667BA2-2CD3-46A2-8105-7074363CA932}"/>
                </a:ext>
              </a:extLst>
            </p:cNvPr>
            <p:cNvSpPr txBox="1"/>
            <p:nvPr/>
          </p:nvSpPr>
          <p:spPr>
            <a:xfrm>
              <a:off x="3517686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fr-FR" sz="1300" b="1" dirty="0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Articles</a:t>
              </a:r>
              <a:endParaRPr sz="1300" b="1" dirty="0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" name="Google Shape;755;p66">
              <a:extLst>
                <a:ext uri="{FF2B5EF4-FFF2-40B4-BE49-F238E27FC236}">
                  <a16:creationId xmlns:a16="http://schemas.microsoft.com/office/drawing/2014/main" id="{E753EBF5-C1F2-4034-AB4E-06771B0247BA}"/>
                </a:ext>
              </a:extLst>
            </p:cNvPr>
            <p:cNvSpPr/>
            <p:nvPr/>
          </p:nvSpPr>
          <p:spPr>
            <a:xfrm>
              <a:off x="1152045" y="1697526"/>
              <a:ext cx="630900" cy="6309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6;p66">
              <a:extLst>
                <a:ext uri="{FF2B5EF4-FFF2-40B4-BE49-F238E27FC236}">
                  <a16:creationId xmlns:a16="http://schemas.microsoft.com/office/drawing/2014/main" id="{EB875960-E97D-4E65-BA26-D18B9DFC95ED}"/>
                </a:ext>
              </a:extLst>
            </p:cNvPr>
            <p:cNvSpPr/>
            <p:nvPr/>
          </p:nvSpPr>
          <p:spPr>
            <a:xfrm>
              <a:off x="1782882" y="169594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7;p66">
              <a:extLst>
                <a:ext uri="{FF2B5EF4-FFF2-40B4-BE49-F238E27FC236}">
                  <a16:creationId xmlns:a16="http://schemas.microsoft.com/office/drawing/2014/main" id="{DD50732D-CDB7-4B9F-8DF5-7A6658DD94E4}"/>
                </a:ext>
              </a:extLst>
            </p:cNvPr>
            <p:cNvSpPr txBox="1"/>
            <p:nvPr/>
          </p:nvSpPr>
          <p:spPr>
            <a:xfrm>
              <a:off x="1782882" y="169594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fr-FR" sz="900" b="1" err="1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Review</a:t>
              </a:r>
              <a:r>
                <a:rPr lang="fr-FR" sz="900" b="1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 de la semaine</a:t>
              </a:r>
              <a:endParaRPr sz="900" b="1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" name="Google Shape;758;p66">
              <a:extLst>
                <a:ext uri="{FF2B5EF4-FFF2-40B4-BE49-F238E27FC236}">
                  <a16:creationId xmlns:a16="http://schemas.microsoft.com/office/drawing/2014/main" id="{7E330FFD-1F2F-494E-8200-01F5D2ADE34E}"/>
                </a:ext>
              </a:extLst>
            </p:cNvPr>
            <p:cNvSpPr/>
            <p:nvPr/>
          </p:nvSpPr>
          <p:spPr>
            <a:xfrm>
              <a:off x="2886848" y="1697526"/>
              <a:ext cx="630900" cy="6309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9;p66">
              <a:extLst>
                <a:ext uri="{FF2B5EF4-FFF2-40B4-BE49-F238E27FC236}">
                  <a16:creationId xmlns:a16="http://schemas.microsoft.com/office/drawing/2014/main" id="{571FC695-2888-4986-8FC3-F1132363CA61}"/>
                </a:ext>
              </a:extLst>
            </p:cNvPr>
            <p:cNvSpPr/>
            <p:nvPr/>
          </p:nvSpPr>
          <p:spPr>
            <a:xfrm>
              <a:off x="3517686" y="169594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0;p66">
              <a:extLst>
                <a:ext uri="{FF2B5EF4-FFF2-40B4-BE49-F238E27FC236}">
                  <a16:creationId xmlns:a16="http://schemas.microsoft.com/office/drawing/2014/main" id="{6DAEA297-2E4E-42E4-8BEE-C7D04A3FF89F}"/>
                </a:ext>
              </a:extLst>
            </p:cNvPr>
            <p:cNvSpPr txBox="1"/>
            <p:nvPr/>
          </p:nvSpPr>
          <p:spPr>
            <a:xfrm>
              <a:off x="3517686" y="1695949"/>
              <a:ext cx="105828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fr-FR" sz="900" b="1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Recommandations</a:t>
              </a:r>
              <a:endParaRPr sz="900" b="1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" name="Google Shape;761;p66">
              <a:extLst>
                <a:ext uri="{FF2B5EF4-FFF2-40B4-BE49-F238E27FC236}">
                  <a16:creationId xmlns:a16="http://schemas.microsoft.com/office/drawing/2014/main" id="{D16DE42C-FA94-42B1-8B80-51FB0B1DEEB3}"/>
                </a:ext>
              </a:extLst>
            </p:cNvPr>
            <p:cNvSpPr/>
            <p:nvPr/>
          </p:nvSpPr>
          <p:spPr>
            <a:xfrm>
              <a:off x="4621652" y="1697526"/>
              <a:ext cx="630900" cy="6309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2;p66">
              <a:extLst>
                <a:ext uri="{FF2B5EF4-FFF2-40B4-BE49-F238E27FC236}">
                  <a16:creationId xmlns:a16="http://schemas.microsoft.com/office/drawing/2014/main" id="{44C0C387-BF3E-48EA-9C88-BC364113086F}"/>
                </a:ext>
              </a:extLst>
            </p:cNvPr>
            <p:cNvSpPr/>
            <p:nvPr/>
          </p:nvSpPr>
          <p:spPr>
            <a:xfrm>
              <a:off x="5252490" y="169594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3;p66">
              <a:extLst>
                <a:ext uri="{FF2B5EF4-FFF2-40B4-BE49-F238E27FC236}">
                  <a16:creationId xmlns:a16="http://schemas.microsoft.com/office/drawing/2014/main" id="{6468877B-7DEB-4F34-A516-86785A73B202}"/>
                </a:ext>
              </a:extLst>
            </p:cNvPr>
            <p:cNvSpPr txBox="1"/>
            <p:nvPr/>
          </p:nvSpPr>
          <p:spPr>
            <a:xfrm>
              <a:off x="5252489" y="1695949"/>
              <a:ext cx="1261523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fr-FR" sz="900" b="1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Prochaines sorties</a:t>
              </a:r>
              <a:endParaRPr sz="900" b="1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" name="Google Shape;764;p66">
              <a:extLst>
                <a:ext uri="{FF2B5EF4-FFF2-40B4-BE49-F238E27FC236}">
                  <a16:creationId xmlns:a16="http://schemas.microsoft.com/office/drawing/2014/main" id="{ED071979-7017-4D27-A251-C038F7B5924D}"/>
                </a:ext>
              </a:extLst>
            </p:cNvPr>
            <p:cNvSpPr/>
            <p:nvPr/>
          </p:nvSpPr>
          <p:spPr>
            <a:xfrm>
              <a:off x="6356189" y="866397"/>
              <a:ext cx="630900" cy="6309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5;p66">
              <a:extLst>
                <a:ext uri="{FF2B5EF4-FFF2-40B4-BE49-F238E27FC236}">
                  <a16:creationId xmlns:a16="http://schemas.microsoft.com/office/drawing/2014/main" id="{240B009B-C69C-4030-AA9D-0CE5F5008DFE}"/>
                </a:ext>
              </a:extLst>
            </p:cNvPr>
            <p:cNvSpPr/>
            <p:nvPr/>
          </p:nvSpPr>
          <p:spPr>
            <a:xfrm>
              <a:off x="5252490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6;p66">
              <a:extLst>
                <a:ext uri="{FF2B5EF4-FFF2-40B4-BE49-F238E27FC236}">
                  <a16:creationId xmlns:a16="http://schemas.microsoft.com/office/drawing/2014/main" id="{C0F563FA-202E-4A6A-977A-256445B0D41F}"/>
                </a:ext>
              </a:extLst>
            </p:cNvPr>
            <p:cNvSpPr txBox="1"/>
            <p:nvPr/>
          </p:nvSpPr>
          <p:spPr>
            <a:xfrm>
              <a:off x="5252490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fr-FR" sz="500" b="1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Espace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fr-FR" sz="500" b="1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membre</a:t>
              </a:r>
              <a:endParaRPr sz="500" b="1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" name="Google Shape;767;p66">
              <a:extLst>
                <a:ext uri="{FF2B5EF4-FFF2-40B4-BE49-F238E27FC236}">
                  <a16:creationId xmlns:a16="http://schemas.microsoft.com/office/drawing/2014/main" id="{A40C7FEB-EF44-4859-A72E-D6FFBFAFDB4C}"/>
                </a:ext>
              </a:extLst>
            </p:cNvPr>
            <p:cNvSpPr/>
            <p:nvPr/>
          </p:nvSpPr>
          <p:spPr>
            <a:xfrm>
              <a:off x="6987294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;p66">
              <a:extLst>
                <a:ext uri="{FF2B5EF4-FFF2-40B4-BE49-F238E27FC236}">
                  <a16:creationId xmlns:a16="http://schemas.microsoft.com/office/drawing/2014/main" id="{81C2415B-C619-4945-A113-C1E644B23101}"/>
                </a:ext>
              </a:extLst>
            </p:cNvPr>
            <p:cNvSpPr txBox="1"/>
            <p:nvPr/>
          </p:nvSpPr>
          <p:spPr>
            <a:xfrm>
              <a:off x="6987294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fr-FR" sz="1300" b="1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Horaire</a:t>
              </a:r>
              <a:endParaRPr sz="1300" b="1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6" name="Google Shape;769;p66">
              <a:extLst>
                <a:ext uri="{FF2B5EF4-FFF2-40B4-BE49-F238E27FC236}">
                  <a16:creationId xmlns:a16="http://schemas.microsoft.com/office/drawing/2014/main" id="{4C38E58D-14FC-4F52-9430-DCA0ED7DE4D5}"/>
                </a:ext>
              </a:extLst>
            </p:cNvPr>
            <p:cNvSpPr/>
            <p:nvPr/>
          </p:nvSpPr>
          <p:spPr>
            <a:xfrm>
              <a:off x="8091260" y="867974"/>
              <a:ext cx="630900" cy="630900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0;p66">
              <a:extLst>
                <a:ext uri="{FF2B5EF4-FFF2-40B4-BE49-F238E27FC236}">
                  <a16:creationId xmlns:a16="http://schemas.microsoft.com/office/drawing/2014/main" id="{31D324F3-B20C-4546-919A-AB909D1F0695}"/>
                </a:ext>
              </a:extLst>
            </p:cNvPr>
            <p:cNvSpPr/>
            <p:nvPr/>
          </p:nvSpPr>
          <p:spPr>
            <a:xfrm>
              <a:off x="8722098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1;p66">
              <a:extLst>
                <a:ext uri="{FF2B5EF4-FFF2-40B4-BE49-F238E27FC236}">
                  <a16:creationId xmlns:a16="http://schemas.microsoft.com/office/drawing/2014/main" id="{D3516A19-0A1D-4786-A977-8DCF7BC1368C}"/>
                </a:ext>
              </a:extLst>
            </p:cNvPr>
            <p:cNvSpPr txBox="1"/>
            <p:nvPr/>
          </p:nvSpPr>
          <p:spPr>
            <a:xfrm>
              <a:off x="8722098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fr-FR" sz="1300" b="1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Contact</a:t>
              </a:r>
              <a:endParaRPr sz="1300" b="1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9" name="Google Shape;772;p66">
              <a:extLst>
                <a:ext uri="{FF2B5EF4-FFF2-40B4-BE49-F238E27FC236}">
                  <a16:creationId xmlns:a16="http://schemas.microsoft.com/office/drawing/2014/main" id="{33A7F9DB-4782-4325-8066-668C80968EF6}"/>
                </a:ext>
              </a:extLst>
            </p:cNvPr>
            <p:cNvSpPr/>
            <p:nvPr/>
          </p:nvSpPr>
          <p:spPr>
            <a:xfrm>
              <a:off x="4567249" y="868869"/>
              <a:ext cx="630900" cy="630900"/>
            </a:xfrm>
            <a:prstGeom prst="ellipse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952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560FE5-5FCA-4075-973F-82EB69AD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navigation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DF727D7-E610-4F63-89A7-2BD54B62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8605"/>
            <a:ext cx="5459470" cy="49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16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Questrial</vt:lpstr>
      <vt:lpstr>Thème Office</vt:lpstr>
      <vt:lpstr>Diagramme de navigation</vt:lpstr>
      <vt:lpstr>Plan de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navigation</dc:title>
  <dc:creator>Fabien Tolsy</dc:creator>
  <cp:lastModifiedBy>Fabien Tolsy</cp:lastModifiedBy>
  <cp:revision>1</cp:revision>
  <dcterms:created xsi:type="dcterms:W3CDTF">2020-09-10T11:19:41Z</dcterms:created>
  <dcterms:modified xsi:type="dcterms:W3CDTF">2020-09-10T11:20:52Z</dcterms:modified>
</cp:coreProperties>
</file>