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9B7D08-A4C7-537A-6968-753555F1D335}" v="1" dt="2025-01-16T01:30:42.1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2.xml" Id="rId3" /><Relationship Type="http://schemas.openxmlformats.org/officeDocument/2006/relationships/tableStyles" Target="tableStyles.xml" Id="rId7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heme" Target="theme/theme1.xml" Id="rId6" /><Relationship Type="http://schemas.openxmlformats.org/officeDocument/2006/relationships/viewProps" Target="viewProps.xml" Id="rId5" /><Relationship Type="http://schemas.openxmlformats.org/officeDocument/2006/relationships/presProps" Target="presProps.xml" Id="rId4" /><Relationship Type="http://schemas.microsoft.com/office/2015/10/relationships/revisionInfo" Target="revisionInfo.xml" Id="rId9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2731" y="1542402"/>
            <a:ext cx="5186842" cy="2387918"/>
          </a:xfrm>
        </p:spPr>
        <p:txBody>
          <a:bodyPr anchor="b">
            <a:normAutofit/>
          </a:bodyPr>
          <a:lstStyle/>
          <a:p>
            <a:endParaRPr lang="en-US" sz="520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2135" y="4001587"/>
            <a:ext cx="5188034" cy="682079"/>
          </a:xfrm>
        </p:spPr>
        <p:txBody>
          <a:bodyPr>
            <a:normAutofit/>
          </a:bodyPr>
          <a:lstStyle/>
          <a:p>
            <a:endParaRPr lang="en-US">
              <a:solidFill>
                <a:schemeClr val="tx2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C14A90-E29B-8A0F-124C-51412A21F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endParaRPr lang="en-US" sz="3600">
              <a:solidFill>
                <a:schemeClr val="tx2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D150C380-9272-00B7-0A70-8BF5CC07F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rmAutofit/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2166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</cp:revision>
  <dcterms:created xsi:type="dcterms:W3CDTF">2025-01-16T01:30:28Z</dcterms:created>
  <dcterms:modified xsi:type="dcterms:W3CDTF">2025-01-16T01:31:50Z</dcterms:modified>
</cp:coreProperties>
</file>