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0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7C627-C171-4F4D-B28E-0AFB44454D2E}" v="152" dt="2022-08-05T03:25:40.6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ha Tasneem" userId="cfbc002dbd0e441d" providerId="LiveId" clId="{2E27C627-C171-4F4D-B28E-0AFB44454D2E}"/>
    <pc:docChg chg="undo custSel addSld delSld modSld sldOrd modMainMaster">
      <pc:chgData name="Fabiha Tasneem" userId="cfbc002dbd0e441d" providerId="LiveId" clId="{2E27C627-C171-4F4D-B28E-0AFB44454D2E}" dt="2022-08-05T03:27:22.812" v="2274" actId="20577"/>
      <pc:docMkLst>
        <pc:docMk/>
      </pc:docMkLst>
      <pc:sldChg chg="addSp delSp modSp mod setBg">
        <pc:chgData name="Fabiha Tasneem" userId="cfbc002dbd0e441d" providerId="LiveId" clId="{2E27C627-C171-4F4D-B28E-0AFB44454D2E}" dt="2022-08-04T19:16:52.144" v="243" actId="1076"/>
        <pc:sldMkLst>
          <pc:docMk/>
          <pc:sldMk cId="2397925603" sldId="256"/>
        </pc:sldMkLst>
        <pc:spChg chg="mod">
          <ac:chgData name="Fabiha Tasneem" userId="cfbc002dbd0e441d" providerId="LiveId" clId="{2E27C627-C171-4F4D-B28E-0AFB44454D2E}" dt="2022-08-04T19:15:56.859" v="234" actId="1076"/>
          <ac:spMkLst>
            <pc:docMk/>
            <pc:sldMk cId="2397925603" sldId="256"/>
            <ac:spMk id="6" creationId="{C2B32DB8-8B7C-4A7F-6C84-01D299C79B36}"/>
          </ac:spMkLst>
        </pc:spChg>
        <pc:spChg chg="mod">
          <ac:chgData name="Fabiha Tasneem" userId="cfbc002dbd0e441d" providerId="LiveId" clId="{2E27C627-C171-4F4D-B28E-0AFB44454D2E}" dt="2022-08-04T19:16:52.144" v="243" actId="1076"/>
          <ac:spMkLst>
            <pc:docMk/>
            <pc:sldMk cId="2397925603" sldId="256"/>
            <ac:spMk id="7" creationId="{A177E446-2319-1D1F-2BB0-F808D8C2B168}"/>
          </ac:spMkLst>
        </pc:spChg>
        <pc:picChg chg="del">
          <ac:chgData name="Fabiha Tasneem" userId="cfbc002dbd0e441d" providerId="LiveId" clId="{2E27C627-C171-4F4D-B28E-0AFB44454D2E}" dt="2022-08-04T18:43:29.284" v="6" actId="478"/>
          <ac:picMkLst>
            <pc:docMk/>
            <pc:sldMk cId="2397925603" sldId="256"/>
            <ac:picMk id="5" creationId="{30081C0D-9E82-7B6F-A769-DBB7BA4D8B04}"/>
          </ac:picMkLst>
        </pc:picChg>
        <pc:picChg chg="add del mod">
          <ac:chgData name="Fabiha Tasneem" userId="cfbc002dbd0e441d" providerId="LiveId" clId="{2E27C627-C171-4F4D-B28E-0AFB44454D2E}" dt="2022-08-04T19:12:40.664" v="203" actId="478"/>
          <ac:picMkLst>
            <pc:docMk/>
            <pc:sldMk cId="2397925603" sldId="256"/>
            <ac:picMk id="9" creationId="{1E5D7EE4-6AFC-C72B-B992-05C133A67BC8}"/>
          </ac:picMkLst>
        </pc:picChg>
        <pc:picChg chg="add mod">
          <ac:chgData name="Fabiha Tasneem" userId="cfbc002dbd0e441d" providerId="LiveId" clId="{2E27C627-C171-4F4D-B28E-0AFB44454D2E}" dt="2022-08-04T19:15:58.811" v="235" actId="1076"/>
          <ac:picMkLst>
            <pc:docMk/>
            <pc:sldMk cId="2397925603" sldId="256"/>
            <ac:picMk id="11" creationId="{26BC4269-7001-944D-C220-56C3D0CB6D34}"/>
          </ac:picMkLst>
        </pc:picChg>
      </pc:sldChg>
      <pc:sldChg chg="addSp delSp modSp new mod">
        <pc:chgData name="Fabiha Tasneem" userId="cfbc002dbd0e441d" providerId="LiveId" clId="{2E27C627-C171-4F4D-B28E-0AFB44454D2E}" dt="2022-08-04T19:18:27.296" v="249" actId="20577"/>
        <pc:sldMkLst>
          <pc:docMk/>
          <pc:sldMk cId="1639957602" sldId="257"/>
        </pc:sldMkLst>
        <pc:spChg chg="del">
          <ac:chgData name="Fabiha Tasneem" userId="cfbc002dbd0e441d" providerId="LiveId" clId="{2E27C627-C171-4F4D-B28E-0AFB44454D2E}" dt="2022-08-04T18:43:45.774" v="8" actId="478"/>
          <ac:spMkLst>
            <pc:docMk/>
            <pc:sldMk cId="1639957602" sldId="257"/>
            <ac:spMk id="2" creationId="{D0D20479-70DF-2AE1-034B-7EFF60EB41AC}"/>
          </ac:spMkLst>
        </pc:spChg>
        <pc:spChg chg="del">
          <ac:chgData name="Fabiha Tasneem" userId="cfbc002dbd0e441d" providerId="LiveId" clId="{2E27C627-C171-4F4D-B28E-0AFB44454D2E}" dt="2022-08-04T18:43:45.774" v="8" actId="478"/>
          <ac:spMkLst>
            <pc:docMk/>
            <pc:sldMk cId="1639957602" sldId="257"/>
            <ac:spMk id="3" creationId="{CDA90E0A-60A0-D34D-1D98-AB8A081607DA}"/>
          </ac:spMkLst>
        </pc:spChg>
        <pc:spChg chg="add mod">
          <ac:chgData name="Fabiha Tasneem" userId="cfbc002dbd0e441d" providerId="LiveId" clId="{2E27C627-C171-4F4D-B28E-0AFB44454D2E}" dt="2022-08-04T19:18:27.296" v="249" actId="20577"/>
          <ac:spMkLst>
            <pc:docMk/>
            <pc:sldMk cId="1639957602" sldId="257"/>
            <ac:spMk id="4" creationId="{5E8B6842-D6F3-34BB-EFD9-8A235E80790A}"/>
          </ac:spMkLst>
        </pc:spChg>
        <pc:spChg chg="add mod">
          <ac:chgData name="Fabiha Tasneem" userId="cfbc002dbd0e441d" providerId="LiveId" clId="{2E27C627-C171-4F4D-B28E-0AFB44454D2E}" dt="2022-08-04T19:17:12.328" v="245" actId="2711"/>
          <ac:spMkLst>
            <pc:docMk/>
            <pc:sldMk cId="1639957602" sldId="257"/>
            <ac:spMk id="5" creationId="{881F0895-D2B8-8A54-B26C-10FC8785DAB6}"/>
          </ac:spMkLst>
        </pc:spChg>
      </pc:sldChg>
      <pc:sldChg chg="new del">
        <pc:chgData name="Fabiha Tasneem" userId="cfbc002dbd0e441d" providerId="LiveId" clId="{2E27C627-C171-4F4D-B28E-0AFB44454D2E}" dt="2022-08-04T18:42:47.951" v="1" actId="47"/>
        <pc:sldMkLst>
          <pc:docMk/>
          <pc:sldMk cId="3685342195" sldId="257"/>
        </pc:sldMkLst>
      </pc:sldChg>
      <pc:sldChg chg="addSp delSp modSp new mod">
        <pc:chgData name="Fabiha Tasneem" userId="cfbc002dbd0e441d" providerId="LiveId" clId="{2E27C627-C171-4F4D-B28E-0AFB44454D2E}" dt="2022-08-05T03:24:09.878" v="2239" actId="207"/>
        <pc:sldMkLst>
          <pc:docMk/>
          <pc:sldMk cId="2800203032" sldId="258"/>
        </pc:sldMkLst>
        <pc:spChg chg="del">
          <ac:chgData name="Fabiha Tasneem" userId="cfbc002dbd0e441d" providerId="LiveId" clId="{2E27C627-C171-4F4D-B28E-0AFB44454D2E}" dt="2022-08-04T18:47:12.479" v="129" actId="478"/>
          <ac:spMkLst>
            <pc:docMk/>
            <pc:sldMk cId="2800203032" sldId="258"/>
            <ac:spMk id="2" creationId="{4CF33593-48F7-11DD-77DD-34E22B012312}"/>
          </ac:spMkLst>
        </pc:spChg>
        <pc:spChg chg="del">
          <ac:chgData name="Fabiha Tasneem" userId="cfbc002dbd0e441d" providerId="LiveId" clId="{2E27C627-C171-4F4D-B28E-0AFB44454D2E}" dt="2022-08-04T18:47:12.479" v="129" actId="478"/>
          <ac:spMkLst>
            <pc:docMk/>
            <pc:sldMk cId="2800203032" sldId="258"/>
            <ac:spMk id="3" creationId="{2939EB4F-584E-E8CE-5E5D-79B24EDB56EB}"/>
          </ac:spMkLst>
        </pc:spChg>
        <pc:spChg chg="add mod">
          <ac:chgData name="Fabiha Tasneem" userId="cfbc002dbd0e441d" providerId="LiveId" clId="{2E27C627-C171-4F4D-B28E-0AFB44454D2E}" dt="2022-08-04T19:05:08.355" v="181" actId="1076"/>
          <ac:spMkLst>
            <pc:docMk/>
            <pc:sldMk cId="2800203032" sldId="258"/>
            <ac:spMk id="4" creationId="{ABD2EB42-7F29-F39F-114F-43CA0BC1D404}"/>
          </ac:spMkLst>
        </pc:spChg>
        <pc:spChg chg="add del mod">
          <ac:chgData name="Fabiha Tasneem" userId="cfbc002dbd0e441d" providerId="LiveId" clId="{2E27C627-C171-4F4D-B28E-0AFB44454D2E}" dt="2022-08-04T18:52:49.130" v="138" actId="478"/>
          <ac:spMkLst>
            <pc:docMk/>
            <pc:sldMk cId="2800203032" sldId="258"/>
            <ac:spMk id="5" creationId="{193646B9-FCC7-2020-A40D-B3CBB1FFCB50}"/>
          </ac:spMkLst>
        </pc:spChg>
        <pc:spChg chg="add mod">
          <ac:chgData name="Fabiha Tasneem" userId="cfbc002dbd0e441d" providerId="LiveId" clId="{2E27C627-C171-4F4D-B28E-0AFB44454D2E}" dt="2022-08-05T03:24:09.878" v="2239" actId="207"/>
          <ac:spMkLst>
            <pc:docMk/>
            <pc:sldMk cId="2800203032" sldId="258"/>
            <ac:spMk id="6" creationId="{02D7AB15-F574-B410-135A-E3CB6D9B1DE8}"/>
          </ac:spMkLst>
        </pc:spChg>
        <pc:spChg chg="add mod">
          <ac:chgData name="Fabiha Tasneem" userId="cfbc002dbd0e441d" providerId="LiveId" clId="{2E27C627-C171-4F4D-B28E-0AFB44454D2E}" dt="2022-08-04T19:09:04.862" v="199" actId="1076"/>
          <ac:spMkLst>
            <pc:docMk/>
            <pc:sldMk cId="2800203032" sldId="258"/>
            <ac:spMk id="15" creationId="{B6F417BE-CEE3-7AB1-2264-6E97ADA279D7}"/>
          </ac:spMkLst>
        </pc:spChg>
        <pc:spChg chg="add mod">
          <ac:chgData name="Fabiha Tasneem" userId="cfbc002dbd0e441d" providerId="LiveId" clId="{2E27C627-C171-4F4D-B28E-0AFB44454D2E}" dt="2022-08-04T19:09:13.440" v="201" actId="1076"/>
          <ac:spMkLst>
            <pc:docMk/>
            <pc:sldMk cId="2800203032" sldId="258"/>
            <ac:spMk id="16" creationId="{F4C0950F-7ADF-3808-4E3D-AE63EFAF149F}"/>
          </ac:spMkLst>
        </pc:spChg>
        <pc:picChg chg="add mod">
          <ac:chgData name="Fabiha Tasneem" userId="cfbc002dbd0e441d" providerId="LiveId" clId="{2E27C627-C171-4F4D-B28E-0AFB44454D2E}" dt="2022-08-04T19:02:46.134" v="174" actId="1366"/>
          <ac:picMkLst>
            <pc:docMk/>
            <pc:sldMk cId="2800203032" sldId="258"/>
            <ac:picMk id="8" creationId="{CCF3AF51-DC78-3C9F-15EF-80FACC10D069}"/>
          </ac:picMkLst>
        </pc:picChg>
        <pc:picChg chg="add del mod">
          <ac:chgData name="Fabiha Tasneem" userId="cfbc002dbd0e441d" providerId="LiveId" clId="{2E27C627-C171-4F4D-B28E-0AFB44454D2E}" dt="2022-08-04T19:04:46.916" v="176" actId="478"/>
          <ac:picMkLst>
            <pc:docMk/>
            <pc:sldMk cId="2800203032" sldId="258"/>
            <ac:picMk id="10" creationId="{8B3EB0F8-9B28-09DC-9DF6-975978E45B73}"/>
          </ac:picMkLst>
        </pc:picChg>
        <pc:picChg chg="add mod">
          <ac:chgData name="Fabiha Tasneem" userId="cfbc002dbd0e441d" providerId="LiveId" clId="{2E27C627-C171-4F4D-B28E-0AFB44454D2E}" dt="2022-08-04T19:05:03.952" v="180" actId="1076"/>
          <ac:picMkLst>
            <pc:docMk/>
            <pc:sldMk cId="2800203032" sldId="258"/>
            <ac:picMk id="12" creationId="{2AEFFE3C-E620-E558-9FC9-26ED1FF332D6}"/>
          </ac:picMkLst>
        </pc:picChg>
        <pc:picChg chg="add mod">
          <ac:chgData name="Fabiha Tasneem" userId="cfbc002dbd0e441d" providerId="LiveId" clId="{2E27C627-C171-4F4D-B28E-0AFB44454D2E}" dt="2022-08-04T19:07:07.589" v="185" actId="1076"/>
          <ac:picMkLst>
            <pc:docMk/>
            <pc:sldMk cId="2800203032" sldId="258"/>
            <ac:picMk id="14" creationId="{DE30B605-5995-FEAD-C692-AE9934B3DC87}"/>
          </ac:picMkLst>
        </pc:picChg>
      </pc:sldChg>
      <pc:sldChg chg="addSp delSp modSp new mod">
        <pc:chgData name="Fabiha Tasneem" userId="cfbc002dbd0e441d" providerId="LiveId" clId="{2E27C627-C171-4F4D-B28E-0AFB44454D2E}" dt="2022-08-05T01:31:17.065" v="1653" actId="207"/>
        <pc:sldMkLst>
          <pc:docMk/>
          <pc:sldMk cId="3128305678" sldId="259"/>
        </pc:sldMkLst>
        <pc:spChg chg="del">
          <ac:chgData name="Fabiha Tasneem" userId="cfbc002dbd0e441d" providerId="LiveId" clId="{2E27C627-C171-4F4D-B28E-0AFB44454D2E}" dt="2022-08-04T19:17:26.608" v="247" actId="478"/>
          <ac:spMkLst>
            <pc:docMk/>
            <pc:sldMk cId="3128305678" sldId="259"/>
            <ac:spMk id="2" creationId="{CE6CA279-D200-351D-791E-9E5DF7BDEBD5}"/>
          </ac:spMkLst>
        </pc:spChg>
        <pc:spChg chg="del">
          <ac:chgData name="Fabiha Tasneem" userId="cfbc002dbd0e441d" providerId="LiveId" clId="{2E27C627-C171-4F4D-B28E-0AFB44454D2E}" dt="2022-08-04T19:17:26.608" v="247" actId="478"/>
          <ac:spMkLst>
            <pc:docMk/>
            <pc:sldMk cId="3128305678" sldId="259"/>
            <ac:spMk id="3" creationId="{1300090A-52AC-A52C-B152-D723779C01B3}"/>
          </ac:spMkLst>
        </pc:spChg>
        <pc:spChg chg="add mod">
          <ac:chgData name="Fabiha Tasneem" userId="cfbc002dbd0e441d" providerId="LiveId" clId="{2E27C627-C171-4F4D-B28E-0AFB44454D2E}" dt="2022-08-04T19:18:48.497" v="253" actId="122"/>
          <ac:spMkLst>
            <pc:docMk/>
            <pc:sldMk cId="3128305678" sldId="259"/>
            <ac:spMk id="4" creationId="{31F31C2D-C8D8-0520-F002-A6139827800A}"/>
          </ac:spMkLst>
        </pc:spChg>
        <pc:spChg chg="add mod">
          <ac:chgData name="Fabiha Tasneem" userId="cfbc002dbd0e441d" providerId="LiveId" clId="{2E27C627-C171-4F4D-B28E-0AFB44454D2E}" dt="2022-08-05T01:31:17.065" v="1653" actId="207"/>
          <ac:spMkLst>
            <pc:docMk/>
            <pc:sldMk cId="3128305678" sldId="259"/>
            <ac:spMk id="5" creationId="{A01636D9-3CB8-70A1-BACE-13D6DE105197}"/>
          </ac:spMkLst>
        </pc:spChg>
        <pc:spChg chg="add mod">
          <ac:chgData name="Fabiha Tasneem" userId="cfbc002dbd0e441d" providerId="LiveId" clId="{2E27C627-C171-4F4D-B28E-0AFB44454D2E}" dt="2022-08-04T19:27:48.296" v="357" actId="20577"/>
          <ac:spMkLst>
            <pc:docMk/>
            <pc:sldMk cId="3128305678" sldId="259"/>
            <ac:spMk id="10" creationId="{CA54ADED-21D6-7162-130C-EFEB4B36A52A}"/>
          </ac:spMkLst>
        </pc:spChg>
        <pc:spChg chg="add del mod">
          <ac:chgData name="Fabiha Tasneem" userId="cfbc002dbd0e441d" providerId="LiveId" clId="{2E27C627-C171-4F4D-B28E-0AFB44454D2E}" dt="2022-08-04T19:26:24.149" v="286" actId="478"/>
          <ac:spMkLst>
            <pc:docMk/>
            <pc:sldMk cId="3128305678" sldId="259"/>
            <ac:spMk id="11" creationId="{A56F0070-0BD7-A9E6-92F4-C6010D65BC11}"/>
          </ac:spMkLst>
        </pc:spChg>
        <pc:spChg chg="add del mod">
          <ac:chgData name="Fabiha Tasneem" userId="cfbc002dbd0e441d" providerId="LiveId" clId="{2E27C627-C171-4F4D-B28E-0AFB44454D2E}" dt="2022-08-04T19:27:27.969" v="323" actId="478"/>
          <ac:spMkLst>
            <pc:docMk/>
            <pc:sldMk cId="3128305678" sldId="259"/>
            <ac:spMk id="12" creationId="{89FDC1E8-15B1-843B-A58A-12B0FDD0A7B1}"/>
          </ac:spMkLst>
        </pc:spChg>
        <pc:spChg chg="add mod">
          <ac:chgData name="Fabiha Tasneem" userId="cfbc002dbd0e441d" providerId="LiveId" clId="{2E27C627-C171-4F4D-B28E-0AFB44454D2E}" dt="2022-08-04T19:28:06.521" v="358" actId="1076"/>
          <ac:spMkLst>
            <pc:docMk/>
            <pc:sldMk cId="3128305678" sldId="259"/>
            <ac:spMk id="13" creationId="{D6D5966A-F8E4-9576-FFEF-CFDD17235D25}"/>
          </ac:spMkLst>
        </pc:spChg>
        <pc:spChg chg="add mod">
          <ac:chgData name="Fabiha Tasneem" userId="cfbc002dbd0e441d" providerId="LiveId" clId="{2E27C627-C171-4F4D-B28E-0AFB44454D2E}" dt="2022-08-04T19:28:28.134" v="359" actId="1076"/>
          <ac:spMkLst>
            <pc:docMk/>
            <pc:sldMk cId="3128305678" sldId="259"/>
            <ac:spMk id="14" creationId="{9DACCCB1-14D7-61EF-3046-3D1A226A4150}"/>
          </ac:spMkLst>
        </pc:spChg>
        <pc:spChg chg="add del mod">
          <ac:chgData name="Fabiha Tasneem" userId="cfbc002dbd0e441d" providerId="LiveId" clId="{2E27C627-C171-4F4D-B28E-0AFB44454D2E}" dt="2022-08-04T19:41:04.604" v="455" actId="478"/>
          <ac:spMkLst>
            <pc:docMk/>
            <pc:sldMk cId="3128305678" sldId="259"/>
            <ac:spMk id="15" creationId="{0ED8588E-F9B4-41C4-4120-41158DFE92DE}"/>
          </ac:spMkLst>
        </pc:spChg>
        <pc:spChg chg="add mod">
          <ac:chgData name="Fabiha Tasneem" userId="cfbc002dbd0e441d" providerId="LiveId" clId="{2E27C627-C171-4F4D-B28E-0AFB44454D2E}" dt="2022-08-04T19:33:31.442" v="395" actId="14100"/>
          <ac:spMkLst>
            <pc:docMk/>
            <pc:sldMk cId="3128305678" sldId="259"/>
            <ac:spMk id="18" creationId="{5281107D-4F29-9A07-36EC-D6D845ED873A}"/>
          </ac:spMkLst>
        </pc:spChg>
        <pc:spChg chg="add del mod">
          <ac:chgData name="Fabiha Tasneem" userId="cfbc002dbd0e441d" providerId="LiveId" clId="{2E27C627-C171-4F4D-B28E-0AFB44454D2E}" dt="2022-08-04T19:34:26.895" v="400" actId="478"/>
          <ac:spMkLst>
            <pc:docMk/>
            <pc:sldMk cId="3128305678" sldId="259"/>
            <ac:spMk id="19" creationId="{34530080-DA05-482D-5CC7-DC46C8D04CC5}"/>
          </ac:spMkLst>
        </pc:spChg>
        <pc:spChg chg="add mod">
          <ac:chgData name="Fabiha Tasneem" userId="cfbc002dbd0e441d" providerId="LiveId" clId="{2E27C627-C171-4F4D-B28E-0AFB44454D2E}" dt="2022-08-04T19:33:06.104" v="393" actId="14100"/>
          <ac:spMkLst>
            <pc:docMk/>
            <pc:sldMk cId="3128305678" sldId="259"/>
            <ac:spMk id="20" creationId="{C42AA3FF-2C55-D796-F454-BBC5C50ABFAB}"/>
          </ac:spMkLst>
        </pc:spChg>
        <pc:spChg chg="add mod">
          <ac:chgData name="Fabiha Tasneem" userId="cfbc002dbd0e441d" providerId="LiveId" clId="{2E27C627-C171-4F4D-B28E-0AFB44454D2E}" dt="2022-08-04T19:35:31.875" v="418" actId="1038"/>
          <ac:spMkLst>
            <pc:docMk/>
            <pc:sldMk cId="3128305678" sldId="259"/>
            <ac:spMk id="21" creationId="{1FB2C404-7151-F95E-2692-BEDA628412FD}"/>
          </ac:spMkLst>
        </pc:spChg>
        <pc:spChg chg="add del mod">
          <ac:chgData name="Fabiha Tasneem" userId="cfbc002dbd0e441d" providerId="LiveId" clId="{2E27C627-C171-4F4D-B28E-0AFB44454D2E}" dt="2022-08-04T20:48:30.037" v="999" actId="478"/>
          <ac:spMkLst>
            <pc:docMk/>
            <pc:sldMk cId="3128305678" sldId="259"/>
            <ac:spMk id="22" creationId="{C17B00BF-1686-38D9-AF83-5CF78880350F}"/>
          </ac:spMkLst>
        </pc:spChg>
        <pc:spChg chg="add del mod">
          <ac:chgData name="Fabiha Tasneem" userId="cfbc002dbd0e441d" providerId="LiveId" clId="{2E27C627-C171-4F4D-B28E-0AFB44454D2E}" dt="2022-08-04T20:47:57.905" v="993" actId="478"/>
          <ac:spMkLst>
            <pc:docMk/>
            <pc:sldMk cId="3128305678" sldId="259"/>
            <ac:spMk id="31" creationId="{A7E9C53B-F770-810E-34FF-9C55AEE22BC3}"/>
          </ac:spMkLst>
        </pc:spChg>
        <pc:spChg chg="add del mod">
          <ac:chgData name="Fabiha Tasneem" userId="cfbc002dbd0e441d" providerId="LiveId" clId="{2E27C627-C171-4F4D-B28E-0AFB44454D2E}" dt="2022-08-04T20:48:00.969" v="995"/>
          <ac:spMkLst>
            <pc:docMk/>
            <pc:sldMk cId="3128305678" sldId="259"/>
            <ac:spMk id="32" creationId="{E52E3052-2F5F-6072-ED5E-C9B5011C1710}"/>
          </ac:spMkLst>
        </pc:spChg>
        <pc:spChg chg="add mod">
          <ac:chgData name="Fabiha Tasneem" userId="cfbc002dbd0e441d" providerId="LiveId" clId="{2E27C627-C171-4F4D-B28E-0AFB44454D2E}" dt="2022-08-04T20:48:12.047" v="997" actId="1076"/>
          <ac:spMkLst>
            <pc:docMk/>
            <pc:sldMk cId="3128305678" sldId="259"/>
            <ac:spMk id="33" creationId="{CF911F70-2265-F15F-40E5-AA19EF03CB62}"/>
          </ac:spMkLst>
        </pc:spChg>
        <pc:spChg chg="add mod">
          <ac:chgData name="Fabiha Tasneem" userId="cfbc002dbd0e441d" providerId="LiveId" clId="{2E27C627-C171-4F4D-B28E-0AFB44454D2E}" dt="2022-08-04T21:00:41.172" v="1066" actId="14100"/>
          <ac:spMkLst>
            <pc:docMk/>
            <pc:sldMk cId="3128305678" sldId="259"/>
            <ac:spMk id="34" creationId="{FACD101C-C53D-DD97-6408-CE11AA6DFF58}"/>
          </ac:spMkLst>
        </pc:spChg>
        <pc:picChg chg="add del mod">
          <ac:chgData name="Fabiha Tasneem" userId="cfbc002dbd0e441d" providerId="LiveId" clId="{2E27C627-C171-4F4D-B28E-0AFB44454D2E}" dt="2022-08-04T19:23:32.085" v="272" actId="478"/>
          <ac:picMkLst>
            <pc:docMk/>
            <pc:sldMk cId="3128305678" sldId="259"/>
            <ac:picMk id="7" creationId="{FD7996E1-9157-DBB9-8E5C-22829BC22EA1}"/>
          </ac:picMkLst>
        </pc:picChg>
        <pc:picChg chg="add del mod">
          <ac:chgData name="Fabiha Tasneem" userId="cfbc002dbd0e441d" providerId="LiveId" clId="{2E27C627-C171-4F4D-B28E-0AFB44454D2E}" dt="2022-08-04T19:25:26.415" v="278" actId="478"/>
          <ac:picMkLst>
            <pc:docMk/>
            <pc:sldMk cId="3128305678" sldId="259"/>
            <ac:picMk id="9" creationId="{93094638-D08D-644F-488C-AEA48863266D}"/>
          </ac:picMkLst>
        </pc:picChg>
        <pc:picChg chg="add del mod">
          <ac:chgData name="Fabiha Tasneem" userId="cfbc002dbd0e441d" providerId="LiveId" clId="{2E27C627-C171-4F4D-B28E-0AFB44454D2E}" dt="2022-08-04T20:14:22.708" v="612" actId="478"/>
          <ac:picMkLst>
            <pc:docMk/>
            <pc:sldMk cId="3128305678" sldId="259"/>
            <ac:picMk id="17" creationId="{2D767A02-3941-BAFB-1006-BAD3F2B5698A}"/>
          </ac:picMkLst>
        </pc:picChg>
        <pc:picChg chg="add mod">
          <ac:chgData name="Fabiha Tasneem" userId="cfbc002dbd0e441d" providerId="LiveId" clId="{2E27C627-C171-4F4D-B28E-0AFB44454D2E}" dt="2022-08-04T19:40:50.290" v="454" actId="1076"/>
          <ac:picMkLst>
            <pc:docMk/>
            <pc:sldMk cId="3128305678" sldId="259"/>
            <ac:picMk id="24" creationId="{9859514A-BAA3-C593-27E1-D6B5F7837EFD}"/>
          </ac:picMkLst>
        </pc:picChg>
        <pc:picChg chg="add del mod">
          <ac:chgData name="Fabiha Tasneem" userId="cfbc002dbd0e441d" providerId="LiveId" clId="{2E27C627-C171-4F4D-B28E-0AFB44454D2E}" dt="2022-08-04T20:17:58.675" v="625" actId="478"/>
          <ac:picMkLst>
            <pc:docMk/>
            <pc:sldMk cId="3128305678" sldId="259"/>
            <ac:picMk id="26" creationId="{9C436545-0800-01C3-3A46-E4370F62503E}"/>
          </ac:picMkLst>
        </pc:picChg>
        <pc:picChg chg="add del mod">
          <ac:chgData name="Fabiha Tasneem" userId="cfbc002dbd0e441d" providerId="LiveId" clId="{2E27C627-C171-4F4D-B28E-0AFB44454D2E}" dt="2022-08-04T20:17:46.364" v="621" actId="478"/>
          <ac:picMkLst>
            <pc:docMk/>
            <pc:sldMk cId="3128305678" sldId="259"/>
            <ac:picMk id="28" creationId="{1DEB8C5D-4592-9DAD-646B-9FA67057D7BB}"/>
          </ac:picMkLst>
        </pc:picChg>
        <pc:picChg chg="add mod">
          <ac:chgData name="Fabiha Tasneem" userId="cfbc002dbd0e441d" providerId="LiveId" clId="{2E27C627-C171-4F4D-B28E-0AFB44454D2E}" dt="2022-08-04T20:48:42.506" v="1003" actId="1076"/>
          <ac:picMkLst>
            <pc:docMk/>
            <pc:sldMk cId="3128305678" sldId="259"/>
            <ac:picMk id="30" creationId="{DA9A87CB-1759-3EEC-BC0A-819731FEDB18}"/>
          </ac:picMkLst>
        </pc:picChg>
      </pc:sldChg>
      <pc:sldChg chg="addSp delSp modSp new mod">
        <pc:chgData name="Fabiha Tasneem" userId="cfbc002dbd0e441d" providerId="LiveId" clId="{2E27C627-C171-4F4D-B28E-0AFB44454D2E}" dt="2022-08-05T01:31:12.722" v="1652" actId="207"/>
        <pc:sldMkLst>
          <pc:docMk/>
          <pc:sldMk cId="3182193197" sldId="260"/>
        </pc:sldMkLst>
        <pc:spChg chg="del">
          <ac:chgData name="Fabiha Tasneem" userId="cfbc002dbd0e441d" providerId="LiveId" clId="{2E27C627-C171-4F4D-B28E-0AFB44454D2E}" dt="2022-08-04T19:41:11.906" v="457" actId="478"/>
          <ac:spMkLst>
            <pc:docMk/>
            <pc:sldMk cId="3182193197" sldId="260"/>
            <ac:spMk id="2" creationId="{D178FCC9-D82C-705A-701F-55B913330D97}"/>
          </ac:spMkLst>
        </pc:spChg>
        <pc:spChg chg="del">
          <ac:chgData name="Fabiha Tasneem" userId="cfbc002dbd0e441d" providerId="LiveId" clId="{2E27C627-C171-4F4D-B28E-0AFB44454D2E}" dt="2022-08-04T19:41:11.906" v="457" actId="478"/>
          <ac:spMkLst>
            <pc:docMk/>
            <pc:sldMk cId="3182193197" sldId="260"/>
            <ac:spMk id="3" creationId="{E7EEACD6-89EF-C641-1B3F-4DDAD46BF478}"/>
          </ac:spMkLst>
        </pc:spChg>
        <pc:spChg chg="add mod">
          <ac:chgData name="Fabiha Tasneem" userId="cfbc002dbd0e441d" providerId="LiveId" clId="{2E27C627-C171-4F4D-B28E-0AFB44454D2E}" dt="2022-08-04T19:41:50.781" v="462" actId="122"/>
          <ac:spMkLst>
            <pc:docMk/>
            <pc:sldMk cId="3182193197" sldId="260"/>
            <ac:spMk id="4" creationId="{173F681D-7AF1-90A4-464D-87FC3A4F59D2}"/>
          </ac:spMkLst>
        </pc:spChg>
        <pc:spChg chg="add mod">
          <ac:chgData name="Fabiha Tasneem" userId="cfbc002dbd0e441d" providerId="LiveId" clId="{2E27C627-C171-4F4D-B28E-0AFB44454D2E}" dt="2022-08-05T01:31:12.722" v="1652" actId="207"/>
          <ac:spMkLst>
            <pc:docMk/>
            <pc:sldMk cId="3182193197" sldId="260"/>
            <ac:spMk id="5" creationId="{2BC49467-4CE4-8174-BED4-99E8B98DCCD4}"/>
          </ac:spMkLst>
        </pc:spChg>
        <pc:spChg chg="add del mod">
          <ac:chgData name="Fabiha Tasneem" userId="cfbc002dbd0e441d" providerId="LiveId" clId="{2E27C627-C171-4F4D-B28E-0AFB44454D2E}" dt="2022-08-04T20:05:33.364" v="493" actId="478"/>
          <ac:spMkLst>
            <pc:docMk/>
            <pc:sldMk cId="3182193197" sldId="260"/>
            <ac:spMk id="10" creationId="{DD7084BB-2B14-9073-FB73-F84F56825C03}"/>
          </ac:spMkLst>
        </pc:spChg>
        <pc:spChg chg="add mod">
          <ac:chgData name="Fabiha Tasneem" userId="cfbc002dbd0e441d" providerId="LiveId" clId="{2E27C627-C171-4F4D-B28E-0AFB44454D2E}" dt="2022-08-04T20:06:50.978" v="532" actId="1076"/>
          <ac:spMkLst>
            <pc:docMk/>
            <pc:sldMk cId="3182193197" sldId="260"/>
            <ac:spMk id="11" creationId="{E0ABE3C2-5959-0594-9F54-4124AE625BC2}"/>
          </ac:spMkLst>
        </pc:spChg>
        <pc:spChg chg="add mod">
          <ac:chgData name="Fabiha Tasneem" userId="cfbc002dbd0e441d" providerId="LiveId" clId="{2E27C627-C171-4F4D-B28E-0AFB44454D2E}" dt="2022-08-04T20:06:59.497" v="534" actId="1076"/>
          <ac:spMkLst>
            <pc:docMk/>
            <pc:sldMk cId="3182193197" sldId="260"/>
            <ac:spMk id="12" creationId="{54E85D6E-E878-529E-365C-8F54EDCF3E31}"/>
          </ac:spMkLst>
        </pc:spChg>
        <pc:spChg chg="add mod">
          <ac:chgData name="Fabiha Tasneem" userId="cfbc002dbd0e441d" providerId="LiveId" clId="{2E27C627-C171-4F4D-B28E-0AFB44454D2E}" dt="2022-08-04T20:06:48.195" v="531" actId="688"/>
          <ac:spMkLst>
            <pc:docMk/>
            <pc:sldMk cId="3182193197" sldId="260"/>
            <ac:spMk id="13" creationId="{28A595C8-078E-FFAB-DB50-68A194F24A43}"/>
          </ac:spMkLst>
        </pc:spChg>
        <pc:spChg chg="add mod">
          <ac:chgData name="Fabiha Tasneem" userId="cfbc002dbd0e441d" providerId="LiveId" clId="{2E27C627-C171-4F4D-B28E-0AFB44454D2E}" dt="2022-08-04T20:06:54.917" v="533" actId="1076"/>
          <ac:spMkLst>
            <pc:docMk/>
            <pc:sldMk cId="3182193197" sldId="260"/>
            <ac:spMk id="14" creationId="{20C5B722-5ADE-47AE-B51F-E9C0C6F11841}"/>
          </ac:spMkLst>
        </pc:spChg>
        <pc:spChg chg="add del">
          <ac:chgData name="Fabiha Tasneem" userId="cfbc002dbd0e441d" providerId="LiveId" clId="{2E27C627-C171-4F4D-B28E-0AFB44454D2E}" dt="2022-08-04T20:08:50.992" v="538" actId="478"/>
          <ac:spMkLst>
            <pc:docMk/>
            <pc:sldMk cId="3182193197" sldId="260"/>
            <ac:spMk id="15" creationId="{E371C665-948E-A8EC-C234-753E27773E8B}"/>
          </ac:spMkLst>
        </pc:spChg>
        <pc:spChg chg="add del">
          <ac:chgData name="Fabiha Tasneem" userId="cfbc002dbd0e441d" providerId="LiveId" clId="{2E27C627-C171-4F4D-B28E-0AFB44454D2E}" dt="2022-08-04T20:09:06.844" v="540" actId="478"/>
          <ac:spMkLst>
            <pc:docMk/>
            <pc:sldMk cId="3182193197" sldId="260"/>
            <ac:spMk id="16" creationId="{3F20D87A-FDC4-0CA9-E69F-53512B0042E9}"/>
          </ac:spMkLst>
        </pc:spChg>
        <pc:spChg chg="add del mod">
          <ac:chgData name="Fabiha Tasneem" userId="cfbc002dbd0e441d" providerId="LiveId" clId="{2E27C627-C171-4F4D-B28E-0AFB44454D2E}" dt="2022-08-04T20:10:59.506" v="584" actId="478"/>
          <ac:spMkLst>
            <pc:docMk/>
            <pc:sldMk cId="3182193197" sldId="260"/>
            <ac:spMk id="17" creationId="{69774DBA-B1F3-3CE3-15E3-CD36CD9BCC1B}"/>
          </ac:spMkLst>
        </pc:spChg>
        <pc:spChg chg="add del mod">
          <ac:chgData name="Fabiha Tasneem" userId="cfbc002dbd0e441d" providerId="LiveId" clId="{2E27C627-C171-4F4D-B28E-0AFB44454D2E}" dt="2022-08-04T20:10:58.850" v="583" actId="478"/>
          <ac:spMkLst>
            <pc:docMk/>
            <pc:sldMk cId="3182193197" sldId="260"/>
            <ac:spMk id="18" creationId="{4240BF73-D622-2B05-D492-9FC98DDDA3E6}"/>
          </ac:spMkLst>
        </pc:spChg>
        <pc:spChg chg="add mod">
          <ac:chgData name="Fabiha Tasneem" userId="cfbc002dbd0e441d" providerId="LiveId" clId="{2E27C627-C171-4F4D-B28E-0AFB44454D2E}" dt="2022-08-04T20:12:14.937" v="599" actId="1076"/>
          <ac:spMkLst>
            <pc:docMk/>
            <pc:sldMk cId="3182193197" sldId="260"/>
            <ac:spMk id="19" creationId="{C084C770-CC20-7FA7-3563-726ADC498911}"/>
          </ac:spMkLst>
        </pc:spChg>
        <pc:spChg chg="add mod">
          <ac:chgData name="Fabiha Tasneem" userId="cfbc002dbd0e441d" providerId="LiveId" clId="{2E27C627-C171-4F4D-B28E-0AFB44454D2E}" dt="2022-08-04T20:12:16.766" v="600" actId="1076"/>
          <ac:spMkLst>
            <pc:docMk/>
            <pc:sldMk cId="3182193197" sldId="260"/>
            <ac:spMk id="20" creationId="{D21C5CE7-BEC5-9549-2CA6-977F74D6B0D7}"/>
          </ac:spMkLst>
        </pc:spChg>
        <pc:spChg chg="add del">
          <ac:chgData name="Fabiha Tasneem" userId="cfbc002dbd0e441d" providerId="LiveId" clId="{2E27C627-C171-4F4D-B28E-0AFB44454D2E}" dt="2022-08-04T20:11:51.336" v="592" actId="478"/>
          <ac:spMkLst>
            <pc:docMk/>
            <pc:sldMk cId="3182193197" sldId="260"/>
            <ac:spMk id="21" creationId="{6041E881-4EA1-F221-8F4A-E8C9CCF30469}"/>
          </ac:spMkLst>
        </pc:spChg>
        <pc:spChg chg="add mod">
          <ac:chgData name="Fabiha Tasneem" userId="cfbc002dbd0e441d" providerId="LiveId" clId="{2E27C627-C171-4F4D-B28E-0AFB44454D2E}" dt="2022-08-04T20:12:10.906" v="598" actId="208"/>
          <ac:spMkLst>
            <pc:docMk/>
            <pc:sldMk cId="3182193197" sldId="260"/>
            <ac:spMk id="22" creationId="{040D7769-AB37-C563-A641-81A2CA25C5D3}"/>
          </ac:spMkLst>
        </pc:spChg>
        <pc:spChg chg="add mod">
          <ac:chgData name="Fabiha Tasneem" userId="cfbc002dbd0e441d" providerId="LiveId" clId="{2E27C627-C171-4F4D-B28E-0AFB44454D2E}" dt="2022-08-04T20:12:42.774" v="609" actId="1076"/>
          <ac:spMkLst>
            <pc:docMk/>
            <pc:sldMk cId="3182193197" sldId="260"/>
            <ac:spMk id="23" creationId="{5D95FE73-71FB-4AE4-8F24-8B45C9FD060D}"/>
          </ac:spMkLst>
        </pc:spChg>
        <pc:spChg chg="add del mod">
          <ac:chgData name="Fabiha Tasneem" userId="cfbc002dbd0e441d" providerId="LiveId" clId="{2E27C627-C171-4F4D-B28E-0AFB44454D2E}" dt="2022-08-04T20:12:30.916" v="606" actId="478"/>
          <ac:spMkLst>
            <pc:docMk/>
            <pc:sldMk cId="3182193197" sldId="260"/>
            <ac:spMk id="24" creationId="{7A47A897-7F75-85A9-0D9D-5D430CA57628}"/>
          </ac:spMkLst>
        </pc:spChg>
        <pc:spChg chg="add mod">
          <ac:chgData name="Fabiha Tasneem" userId="cfbc002dbd0e441d" providerId="LiveId" clId="{2E27C627-C171-4F4D-B28E-0AFB44454D2E}" dt="2022-08-04T20:12:37.930" v="608" actId="1076"/>
          <ac:spMkLst>
            <pc:docMk/>
            <pc:sldMk cId="3182193197" sldId="260"/>
            <ac:spMk id="25" creationId="{93F75E38-95C3-34A0-4660-0FD39F4141A5}"/>
          </ac:spMkLst>
        </pc:spChg>
        <pc:spChg chg="add mod">
          <ac:chgData name="Fabiha Tasneem" userId="cfbc002dbd0e441d" providerId="LiveId" clId="{2E27C627-C171-4F4D-B28E-0AFB44454D2E}" dt="2022-08-04T20:47:32.733" v="989" actId="20577"/>
          <ac:spMkLst>
            <pc:docMk/>
            <pc:sldMk cId="3182193197" sldId="260"/>
            <ac:spMk id="26" creationId="{27EED789-60D4-76C8-38B1-FF58238EA84E}"/>
          </ac:spMkLst>
        </pc:spChg>
        <pc:picChg chg="add mod ord">
          <ac:chgData name="Fabiha Tasneem" userId="cfbc002dbd0e441d" providerId="LiveId" clId="{2E27C627-C171-4F4D-B28E-0AFB44454D2E}" dt="2022-08-04T20:07:05.044" v="535" actId="1076"/>
          <ac:picMkLst>
            <pc:docMk/>
            <pc:sldMk cId="3182193197" sldId="260"/>
            <ac:picMk id="7" creationId="{C6879AB9-AC6C-2D43-9345-543C754BD22D}"/>
          </ac:picMkLst>
        </pc:picChg>
        <pc:picChg chg="add mod">
          <ac:chgData name="Fabiha Tasneem" userId="cfbc002dbd0e441d" providerId="LiveId" clId="{2E27C627-C171-4F4D-B28E-0AFB44454D2E}" dt="2022-08-04T20:12:46.430" v="610" actId="1076"/>
          <ac:picMkLst>
            <pc:docMk/>
            <pc:sldMk cId="3182193197" sldId="260"/>
            <ac:picMk id="9" creationId="{1F8B1245-0E2A-50C4-6C75-A7C4D16FD48E}"/>
          </ac:picMkLst>
        </pc:picChg>
      </pc:sldChg>
      <pc:sldChg chg="addSp delSp modSp new mod">
        <pc:chgData name="Fabiha Tasneem" userId="cfbc002dbd0e441d" providerId="LiveId" clId="{2E27C627-C171-4F4D-B28E-0AFB44454D2E}" dt="2022-08-04T20:19:33.147" v="690" actId="20577"/>
        <pc:sldMkLst>
          <pc:docMk/>
          <pc:sldMk cId="3262190355" sldId="261"/>
        </pc:sldMkLst>
        <pc:spChg chg="del">
          <ac:chgData name="Fabiha Tasneem" userId="cfbc002dbd0e441d" providerId="LiveId" clId="{2E27C627-C171-4F4D-B28E-0AFB44454D2E}" dt="2022-08-04T20:13:02.076" v="611" actId="478"/>
          <ac:spMkLst>
            <pc:docMk/>
            <pc:sldMk cId="3262190355" sldId="261"/>
            <ac:spMk id="2" creationId="{73762345-B281-F0AD-76F7-7ECEDE3C119B}"/>
          </ac:spMkLst>
        </pc:spChg>
        <pc:spChg chg="del">
          <ac:chgData name="Fabiha Tasneem" userId="cfbc002dbd0e441d" providerId="LiveId" clId="{2E27C627-C171-4F4D-B28E-0AFB44454D2E}" dt="2022-08-04T20:13:02.076" v="611" actId="478"/>
          <ac:spMkLst>
            <pc:docMk/>
            <pc:sldMk cId="3262190355" sldId="261"/>
            <ac:spMk id="3" creationId="{D6A013B9-C554-A999-D64A-E39BBFA303C6}"/>
          </ac:spMkLst>
        </pc:spChg>
        <pc:spChg chg="add mod">
          <ac:chgData name="Fabiha Tasneem" userId="cfbc002dbd0e441d" providerId="LiveId" clId="{2E27C627-C171-4F4D-B28E-0AFB44454D2E}" dt="2022-08-04T20:18:27.850" v="628" actId="20577"/>
          <ac:spMkLst>
            <pc:docMk/>
            <pc:sldMk cId="3262190355" sldId="261"/>
            <ac:spMk id="4" creationId="{88B5CE45-DC2D-BE3B-D5D1-89637FEF2301}"/>
          </ac:spMkLst>
        </pc:spChg>
        <pc:spChg chg="add mod">
          <ac:chgData name="Fabiha Tasneem" userId="cfbc002dbd0e441d" providerId="LiveId" clId="{2E27C627-C171-4F4D-B28E-0AFB44454D2E}" dt="2022-08-04T20:19:33.147" v="690" actId="20577"/>
          <ac:spMkLst>
            <pc:docMk/>
            <pc:sldMk cId="3262190355" sldId="261"/>
            <ac:spMk id="5" creationId="{89E921F3-28A7-F114-2090-E9BBF5E5C328}"/>
          </ac:spMkLst>
        </pc:spChg>
      </pc:sldChg>
      <pc:sldChg chg="addSp delSp modSp new mod">
        <pc:chgData name="Fabiha Tasneem" userId="cfbc002dbd0e441d" providerId="LiveId" clId="{2E27C627-C171-4F4D-B28E-0AFB44454D2E}" dt="2022-08-05T01:30:52.728" v="1650" actId="1076"/>
        <pc:sldMkLst>
          <pc:docMk/>
          <pc:sldMk cId="3003194435" sldId="262"/>
        </pc:sldMkLst>
        <pc:spChg chg="del">
          <ac:chgData name="Fabiha Tasneem" userId="cfbc002dbd0e441d" providerId="LiveId" clId="{2E27C627-C171-4F4D-B28E-0AFB44454D2E}" dt="2022-08-04T20:19:42.148" v="692" actId="478"/>
          <ac:spMkLst>
            <pc:docMk/>
            <pc:sldMk cId="3003194435" sldId="262"/>
            <ac:spMk id="2" creationId="{91E6E1D4-6A8C-BFDE-B724-2D7582C77C1D}"/>
          </ac:spMkLst>
        </pc:spChg>
        <pc:spChg chg="del">
          <ac:chgData name="Fabiha Tasneem" userId="cfbc002dbd0e441d" providerId="LiveId" clId="{2E27C627-C171-4F4D-B28E-0AFB44454D2E}" dt="2022-08-04T20:19:42.148" v="692" actId="478"/>
          <ac:spMkLst>
            <pc:docMk/>
            <pc:sldMk cId="3003194435" sldId="262"/>
            <ac:spMk id="3" creationId="{FCEE94FE-301C-814F-660F-0AF1746E1CB2}"/>
          </ac:spMkLst>
        </pc:spChg>
        <pc:spChg chg="add mod">
          <ac:chgData name="Fabiha Tasneem" userId="cfbc002dbd0e441d" providerId="LiveId" clId="{2E27C627-C171-4F4D-B28E-0AFB44454D2E}" dt="2022-08-04T20:24:47.846" v="831" actId="1076"/>
          <ac:spMkLst>
            <pc:docMk/>
            <pc:sldMk cId="3003194435" sldId="262"/>
            <ac:spMk id="5" creationId="{D509CC05-F15C-199E-F61B-7087BA503969}"/>
          </ac:spMkLst>
        </pc:spChg>
        <pc:spChg chg="add del mod">
          <ac:chgData name="Fabiha Tasneem" userId="cfbc002dbd0e441d" providerId="LiveId" clId="{2E27C627-C171-4F4D-B28E-0AFB44454D2E}" dt="2022-08-04T20:22:35.749" v="779" actId="478"/>
          <ac:spMkLst>
            <pc:docMk/>
            <pc:sldMk cId="3003194435" sldId="262"/>
            <ac:spMk id="7" creationId="{2D377087-7F5A-8305-E887-F9318D8C35F7}"/>
          </ac:spMkLst>
        </pc:spChg>
        <pc:spChg chg="add mod">
          <ac:chgData name="Fabiha Tasneem" userId="cfbc002dbd0e441d" providerId="LiveId" clId="{2E27C627-C171-4F4D-B28E-0AFB44454D2E}" dt="2022-08-04T20:23:55.409" v="821" actId="1076"/>
          <ac:spMkLst>
            <pc:docMk/>
            <pc:sldMk cId="3003194435" sldId="262"/>
            <ac:spMk id="10" creationId="{EEAB3C45-E6EC-6C18-CF55-3271AEB86BBB}"/>
          </ac:spMkLst>
        </pc:spChg>
        <pc:spChg chg="add mod">
          <ac:chgData name="Fabiha Tasneem" userId="cfbc002dbd0e441d" providerId="LiveId" clId="{2E27C627-C171-4F4D-B28E-0AFB44454D2E}" dt="2022-08-04T20:40:30.733" v="894" actId="1076"/>
          <ac:spMkLst>
            <pc:docMk/>
            <pc:sldMk cId="3003194435" sldId="262"/>
            <ac:spMk id="11" creationId="{738C48D4-73A3-355D-3C2A-069AC2F164D8}"/>
          </ac:spMkLst>
        </pc:spChg>
        <pc:spChg chg="add mod">
          <ac:chgData name="Fabiha Tasneem" userId="cfbc002dbd0e441d" providerId="LiveId" clId="{2E27C627-C171-4F4D-B28E-0AFB44454D2E}" dt="2022-08-04T20:23:55.409" v="821" actId="1076"/>
          <ac:spMkLst>
            <pc:docMk/>
            <pc:sldMk cId="3003194435" sldId="262"/>
            <ac:spMk id="12" creationId="{B66CE198-B311-832B-744A-946179BBE9FC}"/>
          </ac:spMkLst>
        </pc:spChg>
        <pc:spChg chg="add mod">
          <ac:chgData name="Fabiha Tasneem" userId="cfbc002dbd0e441d" providerId="LiveId" clId="{2E27C627-C171-4F4D-B28E-0AFB44454D2E}" dt="2022-08-04T20:23:55.409" v="821" actId="1076"/>
          <ac:spMkLst>
            <pc:docMk/>
            <pc:sldMk cId="3003194435" sldId="262"/>
            <ac:spMk id="13" creationId="{59904DF4-EEBA-86E6-CE01-ED8058BCE815}"/>
          </ac:spMkLst>
        </pc:spChg>
        <pc:spChg chg="add mod">
          <ac:chgData name="Fabiha Tasneem" userId="cfbc002dbd0e441d" providerId="LiveId" clId="{2E27C627-C171-4F4D-B28E-0AFB44454D2E}" dt="2022-08-04T20:23:40.123" v="820" actId="20577"/>
          <ac:spMkLst>
            <pc:docMk/>
            <pc:sldMk cId="3003194435" sldId="262"/>
            <ac:spMk id="14" creationId="{4FB79E31-57D4-F878-65E8-914A86E68625}"/>
          </ac:spMkLst>
        </pc:spChg>
        <pc:spChg chg="add mod">
          <ac:chgData name="Fabiha Tasneem" userId="cfbc002dbd0e441d" providerId="LiveId" clId="{2E27C627-C171-4F4D-B28E-0AFB44454D2E}" dt="2022-08-05T01:30:31.494" v="1647"/>
          <ac:spMkLst>
            <pc:docMk/>
            <pc:sldMk cId="3003194435" sldId="262"/>
            <ac:spMk id="15" creationId="{1B21EA7F-76FC-A6D4-8B5F-A4FD0E357CDC}"/>
          </ac:spMkLst>
        </pc:spChg>
        <pc:spChg chg="add mod">
          <ac:chgData name="Fabiha Tasneem" userId="cfbc002dbd0e441d" providerId="LiveId" clId="{2E27C627-C171-4F4D-B28E-0AFB44454D2E}" dt="2022-08-05T01:30:52.728" v="1650" actId="1076"/>
          <ac:spMkLst>
            <pc:docMk/>
            <pc:sldMk cId="3003194435" sldId="262"/>
            <ac:spMk id="16" creationId="{26FA95E6-A3D1-E95F-BEBE-CED8FA935B53}"/>
          </ac:spMkLst>
        </pc:spChg>
        <pc:picChg chg="add mod">
          <ac:chgData name="Fabiha Tasneem" userId="cfbc002dbd0e441d" providerId="LiveId" clId="{2E27C627-C171-4F4D-B28E-0AFB44454D2E}" dt="2022-08-04T20:23:55.409" v="821" actId="1076"/>
          <ac:picMkLst>
            <pc:docMk/>
            <pc:sldMk cId="3003194435" sldId="262"/>
            <ac:picMk id="4" creationId="{FB026D2A-91E8-7476-C397-09D67C45E09A}"/>
          </ac:picMkLst>
        </pc:picChg>
        <pc:picChg chg="add mod">
          <ac:chgData name="Fabiha Tasneem" userId="cfbc002dbd0e441d" providerId="LiveId" clId="{2E27C627-C171-4F4D-B28E-0AFB44454D2E}" dt="2022-08-04T20:23:55.409" v="821" actId="1076"/>
          <ac:picMkLst>
            <pc:docMk/>
            <pc:sldMk cId="3003194435" sldId="262"/>
            <ac:picMk id="6" creationId="{395E9118-A85E-BC3F-81CE-6DE8BA5FF8FA}"/>
          </ac:picMkLst>
        </pc:picChg>
        <pc:picChg chg="add mod">
          <ac:chgData name="Fabiha Tasneem" userId="cfbc002dbd0e441d" providerId="LiveId" clId="{2E27C627-C171-4F4D-B28E-0AFB44454D2E}" dt="2022-08-04T20:23:55.409" v="821" actId="1076"/>
          <ac:picMkLst>
            <pc:docMk/>
            <pc:sldMk cId="3003194435" sldId="262"/>
            <ac:picMk id="8" creationId="{03385630-531D-839B-A604-D5297F87729F}"/>
          </ac:picMkLst>
        </pc:picChg>
        <pc:picChg chg="add mod">
          <ac:chgData name="Fabiha Tasneem" userId="cfbc002dbd0e441d" providerId="LiveId" clId="{2E27C627-C171-4F4D-B28E-0AFB44454D2E}" dt="2022-08-04T20:23:55.409" v="821" actId="1076"/>
          <ac:picMkLst>
            <pc:docMk/>
            <pc:sldMk cId="3003194435" sldId="262"/>
            <ac:picMk id="9" creationId="{95071CC1-8524-3683-09E6-E58CC9D0EA48}"/>
          </ac:picMkLst>
        </pc:picChg>
      </pc:sldChg>
      <pc:sldChg chg="addSp delSp modSp add mod ord">
        <pc:chgData name="Fabiha Tasneem" userId="cfbc002dbd0e441d" providerId="LiveId" clId="{2E27C627-C171-4F4D-B28E-0AFB44454D2E}" dt="2022-08-05T01:31:05.600" v="1651" actId="207"/>
        <pc:sldMkLst>
          <pc:docMk/>
          <pc:sldMk cId="1415562721" sldId="263"/>
        </pc:sldMkLst>
        <pc:spChg chg="mod">
          <ac:chgData name="Fabiha Tasneem" userId="cfbc002dbd0e441d" providerId="LiveId" clId="{2E27C627-C171-4F4D-B28E-0AFB44454D2E}" dt="2022-08-04T20:24:03.498" v="828" actId="20577"/>
          <ac:spMkLst>
            <pc:docMk/>
            <pc:sldMk cId="1415562721" sldId="263"/>
            <ac:spMk id="4" creationId="{ABD2EB42-7F29-F39F-114F-43CA0BC1D404}"/>
          </ac:spMkLst>
        </pc:spChg>
        <pc:spChg chg="mod">
          <ac:chgData name="Fabiha Tasneem" userId="cfbc002dbd0e441d" providerId="LiveId" clId="{2E27C627-C171-4F4D-B28E-0AFB44454D2E}" dt="2022-08-05T01:31:05.600" v="1651" actId="207"/>
          <ac:spMkLst>
            <pc:docMk/>
            <pc:sldMk cId="1415562721" sldId="263"/>
            <ac:spMk id="6" creationId="{02D7AB15-F574-B410-135A-E3CB6D9B1DE8}"/>
          </ac:spMkLst>
        </pc:spChg>
        <pc:spChg chg="add del mod">
          <ac:chgData name="Fabiha Tasneem" userId="cfbc002dbd0e441d" providerId="LiveId" clId="{2E27C627-C171-4F4D-B28E-0AFB44454D2E}" dt="2022-08-04T20:22:49.047" v="781"/>
          <ac:spMkLst>
            <pc:docMk/>
            <pc:sldMk cId="1415562721" sldId="263"/>
            <ac:spMk id="9" creationId="{22A25C8C-0BFB-D393-0600-B7E0A588920E}"/>
          </ac:spMkLst>
        </pc:spChg>
        <pc:spChg chg="add del mod">
          <ac:chgData name="Fabiha Tasneem" userId="cfbc002dbd0e441d" providerId="LiveId" clId="{2E27C627-C171-4F4D-B28E-0AFB44454D2E}" dt="2022-08-04T20:22:49.047" v="781"/>
          <ac:spMkLst>
            <pc:docMk/>
            <pc:sldMk cId="1415562721" sldId="263"/>
            <ac:spMk id="10" creationId="{B4EF7A70-C97D-F980-C7E4-AA78F7C52CD2}"/>
          </ac:spMkLst>
        </pc:spChg>
        <pc:spChg chg="add mod">
          <ac:chgData name="Fabiha Tasneem" userId="cfbc002dbd0e441d" providerId="LiveId" clId="{2E27C627-C171-4F4D-B28E-0AFB44454D2E}" dt="2022-08-04T20:46:19.684" v="958" actId="1076"/>
          <ac:spMkLst>
            <pc:docMk/>
            <pc:sldMk cId="1415562721" sldId="263"/>
            <ac:spMk id="11" creationId="{AB31DE6D-4C75-EF5D-F11D-BE99881AA904}"/>
          </ac:spMkLst>
        </pc:spChg>
        <pc:spChg chg="add del mod">
          <ac:chgData name="Fabiha Tasneem" userId="cfbc002dbd0e441d" providerId="LiveId" clId="{2E27C627-C171-4F4D-B28E-0AFB44454D2E}" dt="2022-08-04T20:39:56.800" v="888" actId="478"/>
          <ac:spMkLst>
            <pc:docMk/>
            <pc:sldMk cId="1415562721" sldId="263"/>
            <ac:spMk id="13" creationId="{B53E5136-6FD5-2217-4B78-6E44497120B5}"/>
          </ac:spMkLst>
        </pc:spChg>
        <pc:spChg chg="mod">
          <ac:chgData name="Fabiha Tasneem" userId="cfbc002dbd0e441d" providerId="LiveId" clId="{2E27C627-C171-4F4D-B28E-0AFB44454D2E}" dt="2022-08-04T20:46:19.684" v="958" actId="1076"/>
          <ac:spMkLst>
            <pc:docMk/>
            <pc:sldMk cId="1415562721" sldId="263"/>
            <ac:spMk id="15" creationId="{B6F417BE-CEE3-7AB1-2264-6E97ADA279D7}"/>
          </ac:spMkLst>
        </pc:spChg>
        <pc:spChg chg="del">
          <ac:chgData name="Fabiha Tasneem" userId="cfbc002dbd0e441d" providerId="LiveId" clId="{2E27C627-C171-4F4D-B28E-0AFB44454D2E}" dt="2022-08-04T20:24:09.420" v="829" actId="478"/>
          <ac:spMkLst>
            <pc:docMk/>
            <pc:sldMk cId="1415562721" sldId="263"/>
            <ac:spMk id="16" creationId="{F4C0950F-7ADF-3808-4E3D-AE63EFAF149F}"/>
          </ac:spMkLst>
        </pc:spChg>
        <pc:spChg chg="add mod">
          <ac:chgData name="Fabiha Tasneem" userId="cfbc002dbd0e441d" providerId="LiveId" clId="{2E27C627-C171-4F4D-B28E-0AFB44454D2E}" dt="2022-08-04T20:46:19.684" v="958" actId="1076"/>
          <ac:spMkLst>
            <pc:docMk/>
            <pc:sldMk cId="1415562721" sldId="263"/>
            <ac:spMk id="17" creationId="{AF554AD9-DD52-7CF0-2547-B80440BA9E7D}"/>
          </ac:spMkLst>
        </pc:spChg>
        <pc:spChg chg="add mod">
          <ac:chgData name="Fabiha Tasneem" userId="cfbc002dbd0e441d" providerId="LiveId" clId="{2E27C627-C171-4F4D-B28E-0AFB44454D2E}" dt="2022-08-04T20:55:59.607" v="1032" actId="20577"/>
          <ac:spMkLst>
            <pc:docMk/>
            <pc:sldMk cId="1415562721" sldId="263"/>
            <ac:spMk id="18" creationId="{BA587750-3C02-7FFF-BF70-965A3A7DC066}"/>
          </ac:spMkLst>
        </pc:spChg>
        <pc:spChg chg="add mod">
          <ac:chgData name="Fabiha Tasneem" userId="cfbc002dbd0e441d" providerId="LiveId" clId="{2E27C627-C171-4F4D-B28E-0AFB44454D2E}" dt="2022-08-04T20:46:19.684" v="958" actId="1076"/>
          <ac:spMkLst>
            <pc:docMk/>
            <pc:sldMk cId="1415562721" sldId="263"/>
            <ac:spMk id="19" creationId="{CE2EFAF4-DF63-E3C7-2F49-E7F108E1A303}"/>
          </ac:spMkLst>
        </pc:spChg>
        <pc:picChg chg="add mod">
          <ac:chgData name="Fabiha Tasneem" userId="cfbc002dbd0e441d" providerId="LiveId" clId="{2E27C627-C171-4F4D-B28E-0AFB44454D2E}" dt="2022-08-04T20:46:19.684" v="958" actId="1076"/>
          <ac:picMkLst>
            <pc:docMk/>
            <pc:sldMk cId="1415562721" sldId="263"/>
            <ac:picMk id="3" creationId="{9679ECF1-F75C-93FA-A659-6DE44B9B0233}"/>
          </ac:picMkLst>
        </pc:picChg>
        <pc:picChg chg="add mod">
          <ac:chgData name="Fabiha Tasneem" userId="cfbc002dbd0e441d" providerId="LiveId" clId="{2E27C627-C171-4F4D-B28E-0AFB44454D2E}" dt="2022-08-04T20:46:19.684" v="958" actId="1076"/>
          <ac:picMkLst>
            <pc:docMk/>
            <pc:sldMk cId="1415562721" sldId="263"/>
            <ac:picMk id="7" creationId="{CB4DB01D-3238-FB66-94F0-4A972EA96B8B}"/>
          </ac:picMkLst>
        </pc:picChg>
        <pc:picChg chg="del">
          <ac:chgData name="Fabiha Tasneem" userId="cfbc002dbd0e441d" providerId="LiveId" clId="{2E27C627-C171-4F4D-B28E-0AFB44454D2E}" dt="2022-08-04T20:24:09.420" v="829" actId="478"/>
          <ac:picMkLst>
            <pc:docMk/>
            <pc:sldMk cId="1415562721" sldId="263"/>
            <ac:picMk id="8" creationId="{CCF3AF51-DC78-3C9F-15EF-80FACC10D069}"/>
          </ac:picMkLst>
        </pc:picChg>
        <pc:picChg chg="del">
          <ac:chgData name="Fabiha Tasneem" userId="cfbc002dbd0e441d" providerId="LiveId" clId="{2E27C627-C171-4F4D-B28E-0AFB44454D2E}" dt="2022-08-04T20:24:09.420" v="829" actId="478"/>
          <ac:picMkLst>
            <pc:docMk/>
            <pc:sldMk cId="1415562721" sldId="263"/>
            <ac:picMk id="12" creationId="{2AEFFE3C-E620-E558-9FC9-26ED1FF332D6}"/>
          </ac:picMkLst>
        </pc:picChg>
        <pc:picChg chg="del">
          <ac:chgData name="Fabiha Tasneem" userId="cfbc002dbd0e441d" providerId="LiveId" clId="{2E27C627-C171-4F4D-B28E-0AFB44454D2E}" dt="2022-08-04T20:24:09.420" v="829" actId="478"/>
          <ac:picMkLst>
            <pc:docMk/>
            <pc:sldMk cId="1415562721" sldId="263"/>
            <ac:picMk id="14" creationId="{DE30B605-5995-FEAD-C692-AE9934B3DC87}"/>
          </ac:picMkLst>
        </pc:picChg>
      </pc:sldChg>
      <pc:sldChg chg="addSp delSp modSp new mod">
        <pc:chgData name="Fabiha Tasneem" userId="cfbc002dbd0e441d" providerId="LiveId" clId="{2E27C627-C171-4F4D-B28E-0AFB44454D2E}" dt="2022-08-05T01:31:27.816" v="1654" actId="207"/>
        <pc:sldMkLst>
          <pc:docMk/>
          <pc:sldMk cId="1947174645" sldId="264"/>
        </pc:sldMkLst>
        <pc:spChg chg="del">
          <ac:chgData name="Fabiha Tasneem" userId="cfbc002dbd0e441d" providerId="LiveId" clId="{2E27C627-C171-4F4D-B28E-0AFB44454D2E}" dt="2022-08-04T20:45:15.573" v="936" actId="478"/>
          <ac:spMkLst>
            <pc:docMk/>
            <pc:sldMk cId="1947174645" sldId="264"/>
            <ac:spMk id="2" creationId="{EBE68CAF-73DB-6252-10A1-19F744D85C1A}"/>
          </ac:spMkLst>
        </pc:spChg>
        <pc:spChg chg="del">
          <ac:chgData name="Fabiha Tasneem" userId="cfbc002dbd0e441d" providerId="LiveId" clId="{2E27C627-C171-4F4D-B28E-0AFB44454D2E}" dt="2022-08-04T20:45:15.573" v="936" actId="478"/>
          <ac:spMkLst>
            <pc:docMk/>
            <pc:sldMk cId="1947174645" sldId="264"/>
            <ac:spMk id="3" creationId="{74A63C66-9462-1FF9-585B-C95F649A8D1A}"/>
          </ac:spMkLst>
        </pc:spChg>
        <pc:spChg chg="add mod">
          <ac:chgData name="Fabiha Tasneem" userId="cfbc002dbd0e441d" providerId="LiveId" clId="{2E27C627-C171-4F4D-B28E-0AFB44454D2E}" dt="2022-08-04T21:20:52.162" v="1081" actId="20577"/>
          <ac:spMkLst>
            <pc:docMk/>
            <pc:sldMk cId="1947174645" sldId="264"/>
            <ac:spMk id="4" creationId="{2E0C943C-3251-2D67-A7FB-EE70A8C5176B}"/>
          </ac:spMkLst>
        </pc:spChg>
        <pc:spChg chg="add mod">
          <ac:chgData name="Fabiha Tasneem" userId="cfbc002dbd0e441d" providerId="LiveId" clId="{2E27C627-C171-4F4D-B28E-0AFB44454D2E}" dt="2022-08-04T21:34:31.371" v="1137" actId="1076"/>
          <ac:spMkLst>
            <pc:docMk/>
            <pc:sldMk cId="1947174645" sldId="264"/>
            <ac:spMk id="7" creationId="{22FD69A9-4CAF-6BC1-5FB3-E31CDE245524}"/>
          </ac:spMkLst>
        </pc:spChg>
        <pc:spChg chg="add mod">
          <ac:chgData name="Fabiha Tasneem" userId="cfbc002dbd0e441d" providerId="LiveId" clId="{2E27C627-C171-4F4D-B28E-0AFB44454D2E}" dt="2022-08-04T21:34:31.371" v="1137" actId="1076"/>
          <ac:spMkLst>
            <pc:docMk/>
            <pc:sldMk cId="1947174645" sldId="264"/>
            <ac:spMk id="8" creationId="{EC13F453-F115-D8CB-CF84-D4CE3272E981}"/>
          </ac:spMkLst>
        </pc:spChg>
        <pc:spChg chg="add mod">
          <ac:chgData name="Fabiha Tasneem" userId="cfbc002dbd0e441d" providerId="LiveId" clId="{2E27C627-C171-4F4D-B28E-0AFB44454D2E}" dt="2022-08-04T21:34:31.371" v="1137" actId="1076"/>
          <ac:spMkLst>
            <pc:docMk/>
            <pc:sldMk cId="1947174645" sldId="264"/>
            <ac:spMk id="9" creationId="{27C74F89-5FB3-BECC-3EB4-BDD16D269E03}"/>
          </ac:spMkLst>
        </pc:spChg>
        <pc:spChg chg="add mod">
          <ac:chgData name="Fabiha Tasneem" userId="cfbc002dbd0e441d" providerId="LiveId" clId="{2E27C627-C171-4F4D-B28E-0AFB44454D2E}" dt="2022-08-04T21:34:31.371" v="1137" actId="1076"/>
          <ac:spMkLst>
            <pc:docMk/>
            <pc:sldMk cId="1947174645" sldId="264"/>
            <ac:spMk id="10" creationId="{AD20887E-E3DC-70F4-5233-A146D54F9390}"/>
          </ac:spMkLst>
        </pc:spChg>
        <pc:spChg chg="add mod">
          <ac:chgData name="Fabiha Tasneem" userId="cfbc002dbd0e441d" providerId="LiveId" clId="{2E27C627-C171-4F4D-B28E-0AFB44454D2E}" dt="2022-08-04T21:34:31.371" v="1137" actId="1076"/>
          <ac:spMkLst>
            <pc:docMk/>
            <pc:sldMk cId="1947174645" sldId="264"/>
            <ac:spMk id="11" creationId="{93F96F9E-46DD-0318-C1E6-683DE7B9B9ED}"/>
          </ac:spMkLst>
        </pc:spChg>
        <pc:spChg chg="add mod">
          <ac:chgData name="Fabiha Tasneem" userId="cfbc002dbd0e441d" providerId="LiveId" clId="{2E27C627-C171-4F4D-B28E-0AFB44454D2E}" dt="2022-08-05T01:31:27.816" v="1654" actId="207"/>
          <ac:spMkLst>
            <pc:docMk/>
            <pc:sldMk cId="1947174645" sldId="264"/>
            <ac:spMk id="12" creationId="{A03F0C97-9D3F-0E76-715F-E56ED2B1CDC5}"/>
          </ac:spMkLst>
        </pc:spChg>
        <pc:spChg chg="add mod">
          <ac:chgData name="Fabiha Tasneem" userId="cfbc002dbd0e441d" providerId="LiveId" clId="{2E27C627-C171-4F4D-B28E-0AFB44454D2E}" dt="2022-08-05T01:26:18.070" v="1596" actId="20577"/>
          <ac:spMkLst>
            <pc:docMk/>
            <pc:sldMk cId="1947174645" sldId="264"/>
            <ac:spMk id="15" creationId="{68914ED5-FB77-3420-3B73-12974CFF989A}"/>
          </ac:spMkLst>
        </pc:spChg>
        <pc:spChg chg="add mod">
          <ac:chgData name="Fabiha Tasneem" userId="cfbc002dbd0e441d" providerId="LiveId" clId="{2E27C627-C171-4F4D-B28E-0AFB44454D2E}" dt="2022-08-04T22:20:52.596" v="1384" actId="14100"/>
          <ac:spMkLst>
            <pc:docMk/>
            <pc:sldMk cId="1947174645" sldId="264"/>
            <ac:spMk id="16" creationId="{BA09B60A-44D1-EDC2-D0B1-AAE1DC6CFB00}"/>
          </ac:spMkLst>
        </pc:spChg>
        <pc:picChg chg="add mod">
          <ac:chgData name="Fabiha Tasneem" userId="cfbc002dbd0e441d" providerId="LiveId" clId="{2E27C627-C171-4F4D-B28E-0AFB44454D2E}" dt="2022-08-04T21:34:31.371" v="1137" actId="1076"/>
          <ac:picMkLst>
            <pc:docMk/>
            <pc:sldMk cId="1947174645" sldId="264"/>
            <ac:picMk id="6" creationId="{4CE8937D-2A80-8893-D61D-1DBBE3F0CCE8}"/>
          </ac:picMkLst>
        </pc:picChg>
        <pc:picChg chg="add mod">
          <ac:chgData name="Fabiha Tasneem" userId="cfbc002dbd0e441d" providerId="LiveId" clId="{2E27C627-C171-4F4D-B28E-0AFB44454D2E}" dt="2022-08-04T21:34:31.371" v="1137" actId="1076"/>
          <ac:picMkLst>
            <pc:docMk/>
            <pc:sldMk cId="1947174645" sldId="264"/>
            <ac:picMk id="14" creationId="{FF57D82D-539D-2068-A664-7723CC6B8770}"/>
          </ac:picMkLst>
        </pc:picChg>
      </pc:sldChg>
      <pc:sldChg chg="addSp delSp modSp new del mod">
        <pc:chgData name="Fabiha Tasneem" userId="cfbc002dbd0e441d" providerId="LiveId" clId="{2E27C627-C171-4F4D-B28E-0AFB44454D2E}" dt="2022-08-05T01:23:43.790" v="1561" actId="47"/>
        <pc:sldMkLst>
          <pc:docMk/>
          <pc:sldMk cId="1390438378" sldId="265"/>
        </pc:sldMkLst>
        <pc:spChg chg="del">
          <ac:chgData name="Fabiha Tasneem" userId="cfbc002dbd0e441d" providerId="LiveId" clId="{2E27C627-C171-4F4D-B28E-0AFB44454D2E}" dt="2022-08-04T21:20:38.626" v="1077" actId="478"/>
          <ac:spMkLst>
            <pc:docMk/>
            <pc:sldMk cId="1390438378" sldId="265"/>
            <ac:spMk id="2" creationId="{B7E6738F-6280-A8BC-6826-D25D1758E833}"/>
          </ac:spMkLst>
        </pc:spChg>
        <pc:spChg chg="del">
          <ac:chgData name="Fabiha Tasneem" userId="cfbc002dbd0e441d" providerId="LiveId" clId="{2E27C627-C171-4F4D-B28E-0AFB44454D2E}" dt="2022-08-04T21:20:38.626" v="1077" actId="478"/>
          <ac:spMkLst>
            <pc:docMk/>
            <pc:sldMk cId="1390438378" sldId="265"/>
            <ac:spMk id="3" creationId="{FEDC1562-5AC3-7302-2E25-BC097C4F8B38}"/>
          </ac:spMkLst>
        </pc:spChg>
        <pc:spChg chg="add del">
          <ac:chgData name="Fabiha Tasneem" userId="cfbc002dbd0e441d" providerId="LiveId" clId="{2E27C627-C171-4F4D-B28E-0AFB44454D2E}" dt="2022-08-04T21:20:48.098" v="1080" actId="22"/>
          <ac:spMkLst>
            <pc:docMk/>
            <pc:sldMk cId="1390438378" sldId="265"/>
            <ac:spMk id="5" creationId="{A50E7966-4BB1-0A7D-0BE6-CEC8F3BCBDB4}"/>
          </ac:spMkLst>
        </pc:spChg>
        <pc:spChg chg="add mod">
          <ac:chgData name="Fabiha Tasneem" userId="cfbc002dbd0e441d" providerId="LiveId" clId="{2E27C627-C171-4F4D-B28E-0AFB44454D2E}" dt="2022-08-04T21:21:02.275" v="1099" actId="20577"/>
          <ac:spMkLst>
            <pc:docMk/>
            <pc:sldMk cId="1390438378" sldId="265"/>
            <ac:spMk id="6" creationId="{25DE14C2-D206-CFFE-E4E6-304C5925D203}"/>
          </ac:spMkLst>
        </pc:spChg>
        <pc:spChg chg="add mod">
          <ac:chgData name="Fabiha Tasneem" userId="cfbc002dbd0e441d" providerId="LiveId" clId="{2E27C627-C171-4F4D-B28E-0AFB44454D2E}" dt="2022-08-04T21:33:46.618" v="1121" actId="1076"/>
          <ac:spMkLst>
            <pc:docMk/>
            <pc:sldMk cId="1390438378" sldId="265"/>
            <ac:spMk id="7" creationId="{B0A6A87D-3651-C9D6-A82F-D62B0377672B}"/>
          </ac:spMkLst>
        </pc:spChg>
      </pc:sldChg>
      <pc:sldChg chg="addSp delSp modSp new mod">
        <pc:chgData name="Fabiha Tasneem" userId="cfbc002dbd0e441d" providerId="LiveId" clId="{2E27C627-C171-4F4D-B28E-0AFB44454D2E}" dt="2022-08-04T21:34:14.771" v="1136" actId="20577"/>
        <pc:sldMkLst>
          <pc:docMk/>
          <pc:sldMk cId="1629998415" sldId="266"/>
        </pc:sldMkLst>
        <pc:spChg chg="del">
          <ac:chgData name="Fabiha Tasneem" userId="cfbc002dbd0e441d" providerId="LiveId" clId="{2E27C627-C171-4F4D-B28E-0AFB44454D2E}" dt="2022-08-04T21:33:54.974" v="1123" actId="478"/>
          <ac:spMkLst>
            <pc:docMk/>
            <pc:sldMk cId="1629998415" sldId="266"/>
            <ac:spMk id="2" creationId="{F09BCF27-9CE1-1054-61BD-E3B41FDC6496}"/>
          </ac:spMkLst>
        </pc:spChg>
        <pc:spChg chg="del">
          <ac:chgData name="Fabiha Tasneem" userId="cfbc002dbd0e441d" providerId="LiveId" clId="{2E27C627-C171-4F4D-B28E-0AFB44454D2E}" dt="2022-08-04T21:33:54.974" v="1123" actId="478"/>
          <ac:spMkLst>
            <pc:docMk/>
            <pc:sldMk cId="1629998415" sldId="266"/>
            <ac:spMk id="3" creationId="{461E8F9B-B4D4-A00E-8C86-A7D3F9646C6E}"/>
          </ac:spMkLst>
        </pc:spChg>
        <pc:spChg chg="add mod">
          <ac:chgData name="Fabiha Tasneem" userId="cfbc002dbd0e441d" providerId="LiveId" clId="{2E27C627-C171-4F4D-B28E-0AFB44454D2E}" dt="2022-08-04T21:34:14.771" v="1136" actId="20577"/>
          <ac:spMkLst>
            <pc:docMk/>
            <pc:sldMk cId="1629998415" sldId="266"/>
            <ac:spMk id="4" creationId="{F1B7FE83-07ED-627D-5534-19D8D68FB06E}"/>
          </ac:spMkLst>
        </pc:spChg>
      </pc:sldChg>
      <pc:sldChg chg="new del">
        <pc:chgData name="Fabiha Tasneem" userId="cfbc002dbd0e441d" providerId="LiveId" clId="{2E27C627-C171-4F4D-B28E-0AFB44454D2E}" dt="2022-08-04T21:35:10.593" v="1139" actId="680"/>
        <pc:sldMkLst>
          <pc:docMk/>
          <pc:sldMk cId="2419266168" sldId="267"/>
        </pc:sldMkLst>
      </pc:sldChg>
      <pc:sldChg chg="addSp delSp modSp add mod ord">
        <pc:chgData name="Fabiha Tasneem" userId="cfbc002dbd0e441d" providerId="LiveId" clId="{2E27C627-C171-4F4D-B28E-0AFB44454D2E}" dt="2022-08-05T03:12:20.982" v="1931" actId="12"/>
        <pc:sldMkLst>
          <pc:docMk/>
          <pc:sldMk cId="3972257961" sldId="267"/>
        </pc:sldMkLst>
        <pc:spChg chg="add del mod">
          <ac:chgData name="Fabiha Tasneem" userId="cfbc002dbd0e441d" providerId="LiveId" clId="{2E27C627-C171-4F4D-B28E-0AFB44454D2E}" dt="2022-08-05T03:09:08.177" v="1859" actId="478"/>
          <ac:spMkLst>
            <pc:docMk/>
            <pc:sldMk cId="3972257961" sldId="267"/>
            <ac:spMk id="2" creationId="{D9BDF7B2-DA4B-7410-CCE4-F866AAEC0FCE}"/>
          </ac:spMkLst>
        </pc:spChg>
        <pc:spChg chg="mod">
          <ac:chgData name="Fabiha Tasneem" userId="cfbc002dbd0e441d" providerId="LiveId" clId="{2E27C627-C171-4F4D-B28E-0AFB44454D2E}" dt="2022-08-04T21:35:21.533" v="1143" actId="20577"/>
          <ac:spMkLst>
            <pc:docMk/>
            <pc:sldMk cId="3972257961" sldId="267"/>
            <ac:spMk id="4" creationId="{88B5CE45-DC2D-BE3B-D5D1-89637FEF2301}"/>
          </ac:spMkLst>
        </pc:spChg>
        <pc:spChg chg="mod">
          <ac:chgData name="Fabiha Tasneem" userId="cfbc002dbd0e441d" providerId="LiveId" clId="{2E27C627-C171-4F4D-B28E-0AFB44454D2E}" dt="2022-08-05T03:12:20.982" v="1931" actId="12"/>
          <ac:spMkLst>
            <pc:docMk/>
            <pc:sldMk cId="3972257961" sldId="267"/>
            <ac:spMk id="5" creationId="{89E921F3-28A7-F114-2090-E9BBF5E5C328}"/>
          </ac:spMkLst>
        </pc:spChg>
        <pc:spChg chg="add del mod">
          <ac:chgData name="Fabiha Tasneem" userId="cfbc002dbd0e441d" providerId="LiveId" clId="{2E27C627-C171-4F4D-B28E-0AFB44454D2E}" dt="2022-08-05T01:38:25.655" v="1662"/>
          <ac:spMkLst>
            <pc:docMk/>
            <pc:sldMk cId="3972257961" sldId="267"/>
            <ac:spMk id="6" creationId="{91654B70-A0EA-1D9D-211D-D697C9CE31FF}"/>
          </ac:spMkLst>
        </pc:spChg>
        <pc:spChg chg="add del mod">
          <ac:chgData name="Fabiha Tasneem" userId="cfbc002dbd0e441d" providerId="LiveId" clId="{2E27C627-C171-4F4D-B28E-0AFB44454D2E}" dt="2022-08-05T03:09:11.898" v="1861" actId="478"/>
          <ac:spMkLst>
            <pc:docMk/>
            <pc:sldMk cId="3972257961" sldId="267"/>
            <ac:spMk id="7" creationId="{8226C014-9571-08E4-B3F7-7A4D99C0950B}"/>
          </ac:spMkLst>
        </pc:spChg>
      </pc:sldChg>
      <pc:sldChg chg="addSp delSp modSp add mod ord">
        <pc:chgData name="Fabiha Tasneem" userId="cfbc002dbd0e441d" providerId="LiveId" clId="{2E27C627-C171-4F4D-B28E-0AFB44454D2E}" dt="2022-08-05T03:27:22.812" v="2274" actId="20577"/>
        <pc:sldMkLst>
          <pc:docMk/>
          <pc:sldMk cId="759041116" sldId="268"/>
        </pc:sldMkLst>
        <pc:spChg chg="mod">
          <ac:chgData name="Fabiha Tasneem" userId="cfbc002dbd0e441d" providerId="LiveId" clId="{2E27C627-C171-4F4D-B28E-0AFB44454D2E}" dt="2022-08-05T03:08:18.072" v="1840" actId="1076"/>
          <ac:spMkLst>
            <pc:docMk/>
            <pc:sldMk cId="759041116" sldId="268"/>
            <ac:spMk id="5" creationId="{D509CC05-F15C-199E-F61B-7087BA503969}"/>
          </ac:spMkLst>
        </pc:spChg>
        <pc:spChg chg="del mod">
          <ac:chgData name="Fabiha Tasneem" userId="cfbc002dbd0e441d" providerId="LiveId" clId="{2E27C627-C171-4F4D-B28E-0AFB44454D2E}" dt="2022-08-04T21:37:10.029" v="1200" actId="478"/>
          <ac:spMkLst>
            <pc:docMk/>
            <pc:sldMk cId="759041116" sldId="268"/>
            <ac:spMk id="10" creationId="{EEAB3C45-E6EC-6C18-CF55-3271AEB86BBB}"/>
          </ac:spMkLst>
        </pc:spChg>
        <pc:spChg chg="del">
          <ac:chgData name="Fabiha Tasneem" userId="cfbc002dbd0e441d" providerId="LiveId" clId="{2E27C627-C171-4F4D-B28E-0AFB44454D2E}" dt="2022-08-04T21:37:11.748" v="1201" actId="478"/>
          <ac:spMkLst>
            <pc:docMk/>
            <pc:sldMk cId="759041116" sldId="268"/>
            <ac:spMk id="11" creationId="{738C48D4-73A3-355D-3C2A-069AC2F164D8}"/>
          </ac:spMkLst>
        </pc:spChg>
        <pc:spChg chg="del">
          <ac:chgData name="Fabiha Tasneem" userId="cfbc002dbd0e441d" providerId="LiveId" clId="{2E27C627-C171-4F4D-B28E-0AFB44454D2E}" dt="2022-08-04T21:37:16.265" v="1204" actId="478"/>
          <ac:spMkLst>
            <pc:docMk/>
            <pc:sldMk cId="759041116" sldId="268"/>
            <ac:spMk id="12" creationId="{B66CE198-B311-832B-744A-946179BBE9FC}"/>
          </ac:spMkLst>
        </pc:spChg>
        <pc:spChg chg="del">
          <ac:chgData name="Fabiha Tasneem" userId="cfbc002dbd0e441d" providerId="LiveId" clId="{2E27C627-C171-4F4D-B28E-0AFB44454D2E}" dt="2022-08-04T21:37:15.467" v="1203" actId="478"/>
          <ac:spMkLst>
            <pc:docMk/>
            <pc:sldMk cId="759041116" sldId="268"/>
            <ac:spMk id="13" creationId="{59904DF4-EEBA-86E6-CE01-ED8058BCE815}"/>
          </ac:spMkLst>
        </pc:spChg>
        <pc:spChg chg="mod">
          <ac:chgData name="Fabiha Tasneem" userId="cfbc002dbd0e441d" providerId="LiveId" clId="{2E27C627-C171-4F4D-B28E-0AFB44454D2E}" dt="2022-08-04T21:53:19.533" v="1348" actId="20577"/>
          <ac:spMkLst>
            <pc:docMk/>
            <pc:sldMk cId="759041116" sldId="268"/>
            <ac:spMk id="14" creationId="{4FB79E31-57D4-F878-65E8-914A86E68625}"/>
          </ac:spMkLst>
        </pc:spChg>
        <pc:spChg chg="add mod">
          <ac:chgData name="Fabiha Tasneem" userId="cfbc002dbd0e441d" providerId="LiveId" clId="{2E27C627-C171-4F4D-B28E-0AFB44454D2E}" dt="2022-08-05T03:25:19.242" v="2243" actId="20577"/>
          <ac:spMkLst>
            <pc:docMk/>
            <pc:sldMk cId="759041116" sldId="268"/>
            <ac:spMk id="15" creationId="{47A08736-5265-87E0-A1D9-C3216E2CA089}"/>
          </ac:spMkLst>
        </pc:spChg>
        <pc:spChg chg="add del mod">
          <ac:chgData name="Fabiha Tasneem" userId="cfbc002dbd0e441d" providerId="LiveId" clId="{2E27C627-C171-4F4D-B28E-0AFB44454D2E}" dt="2022-08-05T03:05:53.742" v="1782" actId="478"/>
          <ac:spMkLst>
            <pc:docMk/>
            <pc:sldMk cId="759041116" sldId="268"/>
            <ac:spMk id="16" creationId="{67CFC648-163C-318C-C67E-43535EA09640}"/>
          </ac:spMkLst>
        </pc:spChg>
        <pc:spChg chg="add mod">
          <ac:chgData name="Fabiha Tasneem" userId="cfbc002dbd0e441d" providerId="LiveId" clId="{2E27C627-C171-4F4D-B28E-0AFB44454D2E}" dt="2022-08-05T03:08:18.072" v="1840" actId="1076"/>
          <ac:spMkLst>
            <pc:docMk/>
            <pc:sldMk cId="759041116" sldId="268"/>
            <ac:spMk id="17" creationId="{24A1A3A7-2343-1EB3-8CC6-BCF10E5A23F0}"/>
          </ac:spMkLst>
        </pc:spChg>
        <pc:spChg chg="add mod">
          <ac:chgData name="Fabiha Tasneem" userId="cfbc002dbd0e441d" providerId="LiveId" clId="{2E27C627-C171-4F4D-B28E-0AFB44454D2E}" dt="2022-08-05T03:08:18.072" v="1840" actId="1076"/>
          <ac:spMkLst>
            <pc:docMk/>
            <pc:sldMk cId="759041116" sldId="268"/>
            <ac:spMk id="18" creationId="{D6578A26-B2D4-B75B-F716-B15C21AF4D5D}"/>
          </ac:spMkLst>
        </pc:spChg>
        <pc:spChg chg="add mod">
          <ac:chgData name="Fabiha Tasneem" userId="cfbc002dbd0e441d" providerId="LiveId" clId="{2E27C627-C171-4F4D-B28E-0AFB44454D2E}" dt="2022-08-05T03:08:18.072" v="1840" actId="1076"/>
          <ac:spMkLst>
            <pc:docMk/>
            <pc:sldMk cId="759041116" sldId="268"/>
            <ac:spMk id="19" creationId="{3BD99484-0C06-8F10-C730-815D04D13B50}"/>
          </ac:spMkLst>
        </pc:spChg>
        <pc:spChg chg="add mod">
          <ac:chgData name="Fabiha Tasneem" userId="cfbc002dbd0e441d" providerId="LiveId" clId="{2E27C627-C171-4F4D-B28E-0AFB44454D2E}" dt="2022-08-05T03:08:18.072" v="1840" actId="1076"/>
          <ac:spMkLst>
            <pc:docMk/>
            <pc:sldMk cId="759041116" sldId="268"/>
            <ac:spMk id="21" creationId="{C362B794-AD31-4577-A0CD-7BAB64BE8957}"/>
          </ac:spMkLst>
        </pc:spChg>
        <pc:spChg chg="add mod">
          <ac:chgData name="Fabiha Tasneem" userId="cfbc002dbd0e441d" providerId="LiveId" clId="{2E27C627-C171-4F4D-B28E-0AFB44454D2E}" dt="2022-08-05T03:08:18.072" v="1840" actId="1076"/>
          <ac:spMkLst>
            <pc:docMk/>
            <pc:sldMk cId="759041116" sldId="268"/>
            <ac:spMk id="22" creationId="{3174B914-AD7F-1A1D-DD96-4CDD1D3C7E6C}"/>
          </ac:spMkLst>
        </pc:spChg>
        <pc:spChg chg="add mod">
          <ac:chgData name="Fabiha Tasneem" userId="cfbc002dbd0e441d" providerId="LiveId" clId="{2E27C627-C171-4F4D-B28E-0AFB44454D2E}" dt="2022-08-05T03:08:18.072" v="1840" actId="1076"/>
          <ac:spMkLst>
            <pc:docMk/>
            <pc:sldMk cId="759041116" sldId="268"/>
            <ac:spMk id="23" creationId="{34604033-104C-204F-8F8C-60ED4EADC8BA}"/>
          </ac:spMkLst>
        </pc:spChg>
        <pc:spChg chg="add mod">
          <ac:chgData name="Fabiha Tasneem" userId="cfbc002dbd0e441d" providerId="LiveId" clId="{2E27C627-C171-4F4D-B28E-0AFB44454D2E}" dt="2022-08-05T03:27:22.812" v="2274" actId="20577"/>
          <ac:spMkLst>
            <pc:docMk/>
            <pc:sldMk cId="759041116" sldId="268"/>
            <ac:spMk id="26" creationId="{2F7D924B-9910-D719-BDDB-6DDF014F8C9C}"/>
          </ac:spMkLst>
        </pc:spChg>
        <pc:spChg chg="add mod">
          <ac:chgData name="Fabiha Tasneem" userId="cfbc002dbd0e441d" providerId="LiveId" clId="{2E27C627-C171-4F4D-B28E-0AFB44454D2E}" dt="2022-08-05T03:26:30.290" v="2268" actId="20577"/>
          <ac:spMkLst>
            <pc:docMk/>
            <pc:sldMk cId="759041116" sldId="268"/>
            <ac:spMk id="27" creationId="{3B3CF25B-2B45-8E25-17B6-F7D933B2549B}"/>
          </ac:spMkLst>
        </pc:spChg>
        <pc:picChg chg="add mod">
          <ac:chgData name="Fabiha Tasneem" userId="cfbc002dbd0e441d" providerId="LiveId" clId="{2E27C627-C171-4F4D-B28E-0AFB44454D2E}" dt="2022-08-05T03:08:18.072" v="1840" actId="1076"/>
          <ac:picMkLst>
            <pc:docMk/>
            <pc:sldMk cId="759041116" sldId="268"/>
            <ac:picMk id="3" creationId="{8ABE203D-4992-399D-2235-3EFECDAD1C79}"/>
          </ac:picMkLst>
        </pc:picChg>
        <pc:picChg chg="mod">
          <ac:chgData name="Fabiha Tasneem" userId="cfbc002dbd0e441d" providerId="LiveId" clId="{2E27C627-C171-4F4D-B28E-0AFB44454D2E}" dt="2022-08-05T03:08:18.072" v="1840" actId="1076"/>
          <ac:picMkLst>
            <pc:docMk/>
            <pc:sldMk cId="759041116" sldId="268"/>
            <ac:picMk id="4" creationId="{FB026D2A-91E8-7476-C397-09D67C45E09A}"/>
          </ac:picMkLst>
        </pc:picChg>
        <pc:picChg chg="add del mod">
          <ac:chgData name="Fabiha Tasneem" userId="cfbc002dbd0e441d" providerId="LiveId" clId="{2E27C627-C171-4F4D-B28E-0AFB44454D2E}" dt="2022-08-05T03:08:18.072" v="1840" actId="1076"/>
          <ac:picMkLst>
            <pc:docMk/>
            <pc:sldMk cId="759041116" sldId="268"/>
            <ac:picMk id="6" creationId="{395E9118-A85E-BC3F-81CE-6DE8BA5FF8FA}"/>
          </ac:picMkLst>
        </pc:picChg>
        <pc:picChg chg="del">
          <ac:chgData name="Fabiha Tasneem" userId="cfbc002dbd0e441d" providerId="LiveId" clId="{2E27C627-C171-4F4D-B28E-0AFB44454D2E}" dt="2022-08-04T21:37:12.419" v="1202" actId="478"/>
          <ac:picMkLst>
            <pc:docMk/>
            <pc:sldMk cId="759041116" sldId="268"/>
            <ac:picMk id="8" creationId="{03385630-531D-839B-A604-D5297F87729F}"/>
          </ac:picMkLst>
        </pc:picChg>
        <pc:picChg chg="del">
          <ac:chgData name="Fabiha Tasneem" userId="cfbc002dbd0e441d" providerId="LiveId" clId="{2E27C627-C171-4F4D-B28E-0AFB44454D2E}" dt="2022-08-04T21:37:07.294" v="1198" actId="478"/>
          <ac:picMkLst>
            <pc:docMk/>
            <pc:sldMk cId="759041116" sldId="268"/>
            <ac:picMk id="9" creationId="{95071CC1-8524-3683-09E6-E58CC9D0EA48}"/>
          </ac:picMkLst>
        </pc:picChg>
        <pc:picChg chg="add mod">
          <ac:chgData name="Fabiha Tasneem" userId="cfbc002dbd0e441d" providerId="LiveId" clId="{2E27C627-C171-4F4D-B28E-0AFB44454D2E}" dt="2022-08-05T03:08:18.072" v="1840" actId="1076"/>
          <ac:picMkLst>
            <pc:docMk/>
            <pc:sldMk cId="759041116" sldId="268"/>
            <ac:picMk id="20" creationId="{6D992DFD-7434-EC3D-E741-FF0D08A860B8}"/>
          </ac:picMkLst>
        </pc:picChg>
        <pc:picChg chg="add mod">
          <ac:chgData name="Fabiha Tasneem" userId="cfbc002dbd0e441d" providerId="LiveId" clId="{2E27C627-C171-4F4D-B28E-0AFB44454D2E}" dt="2022-08-05T03:08:18.072" v="1840" actId="1076"/>
          <ac:picMkLst>
            <pc:docMk/>
            <pc:sldMk cId="759041116" sldId="268"/>
            <ac:picMk id="25" creationId="{3B353640-B906-D598-1993-0638E08C0F38}"/>
          </ac:picMkLst>
        </pc:picChg>
      </pc:sldChg>
      <pc:sldChg chg="addSp delSp modSp add mod">
        <pc:chgData name="Fabiha Tasneem" userId="cfbc002dbd0e441d" providerId="LiveId" clId="{2E27C627-C171-4F4D-B28E-0AFB44454D2E}" dt="2022-08-05T01:31:35.734" v="1655" actId="207"/>
        <pc:sldMkLst>
          <pc:docMk/>
          <pc:sldMk cId="4106436967" sldId="269"/>
        </pc:sldMkLst>
        <pc:spChg chg="del mod">
          <ac:chgData name="Fabiha Tasneem" userId="cfbc002dbd0e441d" providerId="LiveId" clId="{2E27C627-C171-4F4D-B28E-0AFB44454D2E}" dt="2022-08-04T21:44:12.697" v="1290" actId="478"/>
          <ac:spMkLst>
            <pc:docMk/>
            <pc:sldMk cId="4106436967" sldId="269"/>
            <ac:spMk id="5" creationId="{D509CC05-F15C-199E-F61B-7087BA503969}"/>
          </ac:spMkLst>
        </pc:spChg>
        <pc:spChg chg="add del mod">
          <ac:chgData name="Fabiha Tasneem" userId="cfbc002dbd0e441d" providerId="LiveId" clId="{2E27C627-C171-4F4D-B28E-0AFB44454D2E}" dt="2022-08-04T21:42:41.820" v="1249"/>
          <ac:spMkLst>
            <pc:docMk/>
            <pc:sldMk cId="4106436967" sldId="269"/>
            <ac:spMk id="9" creationId="{608292AD-DC57-A3FA-7FFD-0A3513EC9086}"/>
          </ac:spMkLst>
        </pc:spChg>
        <pc:spChg chg="add del mod">
          <ac:chgData name="Fabiha Tasneem" userId="cfbc002dbd0e441d" providerId="LiveId" clId="{2E27C627-C171-4F4D-B28E-0AFB44454D2E}" dt="2022-08-04T21:42:41.820" v="1249"/>
          <ac:spMkLst>
            <pc:docMk/>
            <pc:sldMk cId="4106436967" sldId="269"/>
            <ac:spMk id="10" creationId="{B080E619-60D2-EF2D-DC1E-F512698028AA}"/>
          </ac:spMkLst>
        </pc:spChg>
        <pc:spChg chg="add del mod">
          <ac:chgData name="Fabiha Tasneem" userId="cfbc002dbd0e441d" providerId="LiveId" clId="{2E27C627-C171-4F4D-B28E-0AFB44454D2E}" dt="2022-08-04T21:42:41.820" v="1249"/>
          <ac:spMkLst>
            <pc:docMk/>
            <pc:sldMk cId="4106436967" sldId="269"/>
            <ac:spMk id="11" creationId="{C9F767E3-1A88-B7FD-350F-67ED6391BE5E}"/>
          </ac:spMkLst>
        </pc:spChg>
        <pc:spChg chg="add del mod">
          <ac:chgData name="Fabiha Tasneem" userId="cfbc002dbd0e441d" providerId="LiveId" clId="{2E27C627-C171-4F4D-B28E-0AFB44454D2E}" dt="2022-08-04T21:42:41.820" v="1249"/>
          <ac:spMkLst>
            <pc:docMk/>
            <pc:sldMk cId="4106436967" sldId="269"/>
            <ac:spMk id="12" creationId="{4FB2A8DC-1AB9-8CC9-71CE-AABDC3AF4447}"/>
          </ac:spMkLst>
        </pc:spChg>
        <pc:spChg chg="add del mod">
          <ac:chgData name="Fabiha Tasneem" userId="cfbc002dbd0e441d" providerId="LiveId" clId="{2E27C627-C171-4F4D-B28E-0AFB44454D2E}" dt="2022-08-04T21:42:41.820" v="1249"/>
          <ac:spMkLst>
            <pc:docMk/>
            <pc:sldMk cId="4106436967" sldId="269"/>
            <ac:spMk id="13" creationId="{F117C810-C561-D8F6-6CC2-36630A3D7EF4}"/>
          </ac:spMkLst>
        </pc:spChg>
        <pc:spChg chg="mod">
          <ac:chgData name="Fabiha Tasneem" userId="cfbc002dbd0e441d" providerId="LiveId" clId="{2E27C627-C171-4F4D-B28E-0AFB44454D2E}" dt="2022-08-04T21:41:09.999" v="1240" actId="20577"/>
          <ac:spMkLst>
            <pc:docMk/>
            <pc:sldMk cId="4106436967" sldId="269"/>
            <ac:spMk id="14" creationId="{4FB79E31-57D4-F878-65E8-914A86E68625}"/>
          </ac:spMkLst>
        </pc:spChg>
        <pc:spChg chg="mod">
          <ac:chgData name="Fabiha Tasneem" userId="cfbc002dbd0e441d" providerId="LiveId" clId="{2E27C627-C171-4F4D-B28E-0AFB44454D2E}" dt="2022-08-05T01:31:35.734" v="1655" actId="207"/>
          <ac:spMkLst>
            <pc:docMk/>
            <pc:sldMk cId="4106436967" sldId="269"/>
            <ac:spMk id="15" creationId="{47A08736-5265-87E0-A1D9-C3216E2CA089}"/>
          </ac:spMkLst>
        </pc:spChg>
        <pc:spChg chg="del mod">
          <ac:chgData name="Fabiha Tasneem" userId="cfbc002dbd0e441d" providerId="LiveId" clId="{2E27C627-C171-4F4D-B28E-0AFB44454D2E}" dt="2022-08-04T21:44:14.228" v="1292" actId="478"/>
          <ac:spMkLst>
            <pc:docMk/>
            <pc:sldMk cId="4106436967" sldId="269"/>
            <ac:spMk id="16" creationId="{67CFC648-163C-318C-C67E-43535EA09640}"/>
          </ac:spMkLst>
        </pc:spChg>
        <pc:spChg chg="add del mod">
          <ac:chgData name="Fabiha Tasneem" userId="cfbc002dbd0e441d" providerId="LiveId" clId="{2E27C627-C171-4F4D-B28E-0AFB44454D2E}" dt="2022-08-04T21:42:41.820" v="1249"/>
          <ac:spMkLst>
            <pc:docMk/>
            <pc:sldMk cId="4106436967" sldId="269"/>
            <ac:spMk id="17" creationId="{9B7DCDD6-DAAC-3BD2-244C-E4BB5CFA98B9}"/>
          </ac:spMkLst>
        </pc:spChg>
        <pc:spChg chg="add del mod">
          <ac:chgData name="Fabiha Tasneem" userId="cfbc002dbd0e441d" providerId="LiveId" clId="{2E27C627-C171-4F4D-B28E-0AFB44454D2E}" dt="2022-08-04T21:42:41.820" v="1249"/>
          <ac:spMkLst>
            <pc:docMk/>
            <pc:sldMk cId="4106436967" sldId="269"/>
            <ac:spMk id="20" creationId="{3778294C-8CB5-27AC-1539-A70355804556}"/>
          </ac:spMkLst>
        </pc:spChg>
        <pc:spChg chg="add mod">
          <ac:chgData name="Fabiha Tasneem" userId="cfbc002dbd0e441d" providerId="LiveId" clId="{2E27C627-C171-4F4D-B28E-0AFB44454D2E}" dt="2022-08-04T21:47:08.884" v="1318" actId="1076"/>
          <ac:spMkLst>
            <pc:docMk/>
            <pc:sldMk cId="4106436967" sldId="269"/>
            <ac:spMk id="21" creationId="{69A0FA39-0FB3-860E-EF41-0266BEDB293D}"/>
          </ac:spMkLst>
        </pc:spChg>
        <pc:spChg chg="add mod">
          <ac:chgData name="Fabiha Tasneem" userId="cfbc002dbd0e441d" providerId="LiveId" clId="{2E27C627-C171-4F4D-B28E-0AFB44454D2E}" dt="2022-08-04T21:47:08.884" v="1318" actId="1076"/>
          <ac:spMkLst>
            <pc:docMk/>
            <pc:sldMk cId="4106436967" sldId="269"/>
            <ac:spMk id="22" creationId="{61BE7411-5318-4294-6B94-ED96F279A70F}"/>
          </ac:spMkLst>
        </pc:spChg>
        <pc:spChg chg="add mod">
          <ac:chgData name="Fabiha Tasneem" userId="cfbc002dbd0e441d" providerId="LiveId" clId="{2E27C627-C171-4F4D-B28E-0AFB44454D2E}" dt="2022-08-04T21:47:08.884" v="1318" actId="1076"/>
          <ac:spMkLst>
            <pc:docMk/>
            <pc:sldMk cId="4106436967" sldId="269"/>
            <ac:spMk id="23" creationId="{FBDEA703-0AD6-733C-4E21-56F98193434A}"/>
          </ac:spMkLst>
        </pc:spChg>
        <pc:spChg chg="add del mod">
          <ac:chgData name="Fabiha Tasneem" userId="cfbc002dbd0e441d" providerId="LiveId" clId="{2E27C627-C171-4F4D-B28E-0AFB44454D2E}" dt="2022-08-04T21:46:10.041" v="1297" actId="478"/>
          <ac:spMkLst>
            <pc:docMk/>
            <pc:sldMk cId="4106436967" sldId="269"/>
            <ac:spMk id="24" creationId="{97661D86-CB02-444B-6F79-C1C23FDDE1E6}"/>
          </ac:spMkLst>
        </pc:spChg>
        <pc:spChg chg="add del mod">
          <ac:chgData name="Fabiha Tasneem" userId="cfbc002dbd0e441d" providerId="LiveId" clId="{2E27C627-C171-4F4D-B28E-0AFB44454D2E}" dt="2022-08-04T21:46:10.041" v="1297" actId="478"/>
          <ac:spMkLst>
            <pc:docMk/>
            <pc:sldMk cId="4106436967" sldId="269"/>
            <ac:spMk id="25" creationId="{BDD8AE6E-6764-18BF-6403-BF27F6D8365D}"/>
          </ac:spMkLst>
        </pc:spChg>
        <pc:spChg chg="add del mod">
          <ac:chgData name="Fabiha Tasneem" userId="cfbc002dbd0e441d" providerId="LiveId" clId="{2E27C627-C171-4F4D-B28E-0AFB44454D2E}" dt="2022-08-04T21:46:10.041" v="1297" actId="478"/>
          <ac:spMkLst>
            <pc:docMk/>
            <pc:sldMk cId="4106436967" sldId="269"/>
            <ac:spMk id="26" creationId="{A07F92CE-240D-DF1B-D586-B9D1543467AC}"/>
          </ac:spMkLst>
        </pc:spChg>
        <pc:spChg chg="add del mod">
          <ac:chgData name="Fabiha Tasneem" userId="cfbc002dbd0e441d" providerId="LiveId" clId="{2E27C627-C171-4F4D-B28E-0AFB44454D2E}" dt="2022-08-04T21:44:25.137" v="1295" actId="478"/>
          <ac:spMkLst>
            <pc:docMk/>
            <pc:sldMk cId="4106436967" sldId="269"/>
            <ac:spMk id="29" creationId="{8C828AAC-4991-DF25-D8C5-987AFF14E7C5}"/>
          </ac:spMkLst>
        </pc:spChg>
        <pc:spChg chg="add mod">
          <ac:chgData name="Fabiha Tasneem" userId="cfbc002dbd0e441d" providerId="LiveId" clId="{2E27C627-C171-4F4D-B28E-0AFB44454D2E}" dt="2022-08-04T21:47:08.884" v="1318" actId="1076"/>
          <ac:spMkLst>
            <pc:docMk/>
            <pc:sldMk cId="4106436967" sldId="269"/>
            <ac:spMk id="30" creationId="{BD377028-C71D-5F73-C1C5-27FC430E0FAD}"/>
          </ac:spMkLst>
        </pc:spChg>
        <pc:spChg chg="add mod">
          <ac:chgData name="Fabiha Tasneem" userId="cfbc002dbd0e441d" providerId="LiveId" clId="{2E27C627-C171-4F4D-B28E-0AFB44454D2E}" dt="2022-08-04T21:47:08.884" v="1318" actId="1076"/>
          <ac:spMkLst>
            <pc:docMk/>
            <pc:sldMk cId="4106436967" sldId="269"/>
            <ac:spMk id="31" creationId="{C724AF51-7F17-2A31-41FF-958C0972602E}"/>
          </ac:spMkLst>
        </pc:spChg>
        <pc:spChg chg="add mod">
          <ac:chgData name="Fabiha Tasneem" userId="cfbc002dbd0e441d" providerId="LiveId" clId="{2E27C627-C171-4F4D-B28E-0AFB44454D2E}" dt="2022-08-04T21:47:08.884" v="1318" actId="1076"/>
          <ac:spMkLst>
            <pc:docMk/>
            <pc:sldMk cId="4106436967" sldId="269"/>
            <ac:spMk id="32" creationId="{255DB116-3802-C6BD-5673-0E415D547C10}"/>
          </ac:spMkLst>
        </pc:spChg>
        <pc:spChg chg="add mod">
          <ac:chgData name="Fabiha Tasneem" userId="cfbc002dbd0e441d" providerId="LiveId" clId="{2E27C627-C171-4F4D-B28E-0AFB44454D2E}" dt="2022-08-04T21:47:08.884" v="1318" actId="1076"/>
          <ac:spMkLst>
            <pc:docMk/>
            <pc:sldMk cId="4106436967" sldId="269"/>
            <ac:spMk id="33" creationId="{31880BF0-387A-9FE7-4562-184A60AA607D}"/>
          </ac:spMkLst>
        </pc:spChg>
        <pc:picChg chg="del mod">
          <ac:chgData name="Fabiha Tasneem" userId="cfbc002dbd0e441d" providerId="LiveId" clId="{2E27C627-C171-4F4D-B28E-0AFB44454D2E}" dt="2022-08-04T21:44:14.697" v="1293" actId="478"/>
          <ac:picMkLst>
            <pc:docMk/>
            <pc:sldMk cId="4106436967" sldId="269"/>
            <ac:picMk id="3" creationId="{8ABE203D-4992-399D-2235-3EFECDAD1C79}"/>
          </ac:picMkLst>
        </pc:picChg>
        <pc:picChg chg="del mod">
          <ac:chgData name="Fabiha Tasneem" userId="cfbc002dbd0e441d" providerId="LiveId" clId="{2E27C627-C171-4F4D-B28E-0AFB44454D2E}" dt="2022-08-04T21:44:11.869" v="1289" actId="478"/>
          <ac:picMkLst>
            <pc:docMk/>
            <pc:sldMk cId="4106436967" sldId="269"/>
            <ac:picMk id="4" creationId="{FB026D2A-91E8-7476-C397-09D67C45E09A}"/>
          </ac:picMkLst>
        </pc:picChg>
        <pc:picChg chg="del mod">
          <ac:chgData name="Fabiha Tasneem" userId="cfbc002dbd0e441d" providerId="LiveId" clId="{2E27C627-C171-4F4D-B28E-0AFB44454D2E}" dt="2022-08-04T21:44:13.087" v="1291" actId="478"/>
          <ac:picMkLst>
            <pc:docMk/>
            <pc:sldMk cId="4106436967" sldId="269"/>
            <ac:picMk id="6" creationId="{395E9118-A85E-BC3F-81CE-6DE8BA5FF8FA}"/>
          </ac:picMkLst>
        </pc:picChg>
        <pc:picChg chg="add mod">
          <ac:chgData name="Fabiha Tasneem" userId="cfbc002dbd0e441d" providerId="LiveId" clId="{2E27C627-C171-4F4D-B28E-0AFB44454D2E}" dt="2022-08-04T21:47:08.884" v="1318" actId="1076"/>
          <ac:picMkLst>
            <pc:docMk/>
            <pc:sldMk cId="4106436967" sldId="269"/>
            <ac:picMk id="7" creationId="{7414BBAA-A92B-9311-2BB3-F0C29457E7B3}"/>
          </ac:picMkLst>
        </pc:picChg>
        <pc:picChg chg="add del mod">
          <ac:chgData name="Fabiha Tasneem" userId="cfbc002dbd0e441d" providerId="LiveId" clId="{2E27C627-C171-4F4D-B28E-0AFB44454D2E}" dt="2022-08-04T21:42:41.820" v="1249"/>
          <ac:picMkLst>
            <pc:docMk/>
            <pc:sldMk cId="4106436967" sldId="269"/>
            <ac:picMk id="18" creationId="{6ECDFACB-1FF1-1D50-A17A-4B74280A9B05}"/>
          </ac:picMkLst>
        </pc:picChg>
        <pc:picChg chg="add del mod">
          <ac:chgData name="Fabiha Tasneem" userId="cfbc002dbd0e441d" providerId="LiveId" clId="{2E27C627-C171-4F4D-B28E-0AFB44454D2E}" dt="2022-08-04T21:42:41.820" v="1249"/>
          <ac:picMkLst>
            <pc:docMk/>
            <pc:sldMk cId="4106436967" sldId="269"/>
            <ac:picMk id="19" creationId="{58F48C32-5088-9067-A140-1287646C7E14}"/>
          </ac:picMkLst>
        </pc:picChg>
        <pc:picChg chg="add del mod">
          <ac:chgData name="Fabiha Tasneem" userId="cfbc002dbd0e441d" providerId="LiveId" clId="{2E27C627-C171-4F4D-B28E-0AFB44454D2E}" dt="2022-08-04T21:44:08.884" v="1288" actId="478"/>
          <ac:picMkLst>
            <pc:docMk/>
            <pc:sldMk cId="4106436967" sldId="269"/>
            <ac:picMk id="27" creationId="{23C867BC-E217-2D3F-CAA5-2D065978DCEA}"/>
          </ac:picMkLst>
        </pc:picChg>
        <pc:picChg chg="add del mod">
          <ac:chgData name="Fabiha Tasneem" userId="cfbc002dbd0e441d" providerId="LiveId" clId="{2E27C627-C171-4F4D-B28E-0AFB44454D2E}" dt="2022-08-04T21:46:04.800" v="1296" actId="478"/>
          <ac:picMkLst>
            <pc:docMk/>
            <pc:sldMk cId="4106436967" sldId="269"/>
            <ac:picMk id="28" creationId="{5B9FE031-B0A3-3734-B66A-50A754704240}"/>
          </ac:picMkLst>
        </pc:picChg>
      </pc:sldChg>
      <pc:sldChg chg="addSp modSp new mod">
        <pc:chgData name="Fabiha Tasneem" userId="cfbc002dbd0e441d" providerId="LiveId" clId="{2E27C627-C171-4F4D-B28E-0AFB44454D2E}" dt="2022-08-05T03:23:22.861" v="2238" actId="2711"/>
        <pc:sldMkLst>
          <pc:docMk/>
          <pc:sldMk cId="3855402028" sldId="270"/>
        </pc:sldMkLst>
        <pc:spChg chg="add mod">
          <ac:chgData name="Fabiha Tasneem" userId="cfbc002dbd0e441d" providerId="LiveId" clId="{2E27C627-C171-4F4D-B28E-0AFB44454D2E}" dt="2022-08-05T00:07:42.562" v="1519" actId="1076"/>
          <ac:spMkLst>
            <pc:docMk/>
            <pc:sldMk cId="3855402028" sldId="270"/>
            <ac:spMk id="2" creationId="{D1ED3811-00EA-059B-4E23-82C929299F2D}"/>
          </ac:spMkLst>
        </pc:spChg>
        <pc:spChg chg="add mod">
          <ac:chgData name="Fabiha Tasneem" userId="cfbc002dbd0e441d" providerId="LiveId" clId="{2E27C627-C171-4F4D-B28E-0AFB44454D2E}" dt="2022-08-05T01:24:15.890" v="1565" actId="2711"/>
          <ac:spMkLst>
            <pc:docMk/>
            <pc:sldMk cId="3855402028" sldId="270"/>
            <ac:spMk id="3" creationId="{09C457B7-F996-8456-3618-0C0933FF40E8}"/>
          </ac:spMkLst>
        </pc:spChg>
        <pc:spChg chg="add mod">
          <ac:chgData name="Fabiha Tasneem" userId="cfbc002dbd0e441d" providerId="LiveId" clId="{2E27C627-C171-4F4D-B28E-0AFB44454D2E}" dt="2022-08-05T03:22:36.004" v="2205" actId="1076"/>
          <ac:spMkLst>
            <pc:docMk/>
            <pc:sldMk cId="3855402028" sldId="270"/>
            <ac:spMk id="4" creationId="{CB751EED-5079-99F2-FE68-F562C840B1FB}"/>
          </ac:spMkLst>
        </pc:spChg>
        <pc:spChg chg="add mod">
          <ac:chgData name="Fabiha Tasneem" userId="cfbc002dbd0e441d" providerId="LiveId" clId="{2E27C627-C171-4F4D-B28E-0AFB44454D2E}" dt="2022-08-05T03:23:22.861" v="2238" actId="2711"/>
          <ac:spMkLst>
            <pc:docMk/>
            <pc:sldMk cId="3855402028" sldId="270"/>
            <ac:spMk id="5" creationId="{CF7DB66E-E80E-6C99-E8C3-CE743185D94E}"/>
          </ac:spMkLst>
        </pc:spChg>
        <pc:spChg chg="add mod">
          <ac:chgData name="Fabiha Tasneem" userId="cfbc002dbd0e441d" providerId="LiveId" clId="{2E27C627-C171-4F4D-B28E-0AFB44454D2E}" dt="2022-08-05T03:17:14.283" v="1969" actId="20577"/>
          <ac:spMkLst>
            <pc:docMk/>
            <pc:sldMk cId="3855402028" sldId="270"/>
            <ac:spMk id="6" creationId="{58C983F4-D4E4-FA20-7E74-8895C6408D50}"/>
          </ac:spMkLst>
        </pc:spChg>
      </pc:sldChg>
      <pc:sldChg chg="addSp delSp modSp new mod">
        <pc:chgData name="Fabiha Tasneem" userId="cfbc002dbd0e441d" providerId="LiveId" clId="{2E27C627-C171-4F4D-B28E-0AFB44454D2E}" dt="2022-08-05T03:25:43.006" v="2245" actId="207"/>
        <pc:sldMkLst>
          <pc:docMk/>
          <pc:sldMk cId="2564390780" sldId="271"/>
        </pc:sldMkLst>
        <pc:spChg chg="del">
          <ac:chgData name="Fabiha Tasneem" userId="cfbc002dbd0e441d" providerId="LiveId" clId="{2E27C627-C171-4F4D-B28E-0AFB44454D2E}" dt="2022-08-05T03:09:37.888" v="1878" actId="478"/>
          <ac:spMkLst>
            <pc:docMk/>
            <pc:sldMk cId="2564390780" sldId="271"/>
            <ac:spMk id="2" creationId="{7691AA2E-594A-D84B-5421-327C0C3F6B2C}"/>
          </ac:spMkLst>
        </pc:spChg>
        <pc:spChg chg="del">
          <ac:chgData name="Fabiha Tasneem" userId="cfbc002dbd0e441d" providerId="LiveId" clId="{2E27C627-C171-4F4D-B28E-0AFB44454D2E}" dt="2022-08-05T03:09:37.888" v="1878" actId="478"/>
          <ac:spMkLst>
            <pc:docMk/>
            <pc:sldMk cId="2564390780" sldId="271"/>
            <ac:spMk id="3" creationId="{CE2FC2B1-DB57-6D7C-FA80-2EC554C02239}"/>
          </ac:spMkLst>
        </pc:spChg>
        <pc:spChg chg="add mod">
          <ac:chgData name="Fabiha Tasneem" userId="cfbc002dbd0e441d" providerId="LiveId" clId="{2E27C627-C171-4F4D-B28E-0AFB44454D2E}" dt="2022-08-05T03:10:12.705" v="1910" actId="20577"/>
          <ac:spMkLst>
            <pc:docMk/>
            <pc:sldMk cId="2564390780" sldId="271"/>
            <ac:spMk id="4" creationId="{FAAE22A7-C503-5CA2-3326-7EC9DC4C0BBC}"/>
          </ac:spMkLst>
        </pc:spChg>
        <pc:spChg chg="add mod">
          <ac:chgData name="Fabiha Tasneem" userId="cfbc002dbd0e441d" providerId="LiveId" clId="{2E27C627-C171-4F4D-B28E-0AFB44454D2E}" dt="2022-08-05T03:25:43.006" v="2245" actId="207"/>
          <ac:spMkLst>
            <pc:docMk/>
            <pc:sldMk cId="2564390780" sldId="271"/>
            <ac:spMk id="7" creationId="{8A5D55C8-4115-053E-F9EF-4C5020A36D39}"/>
          </ac:spMkLst>
        </pc:spChg>
        <pc:spChg chg="add mod">
          <ac:chgData name="Fabiha Tasneem" userId="cfbc002dbd0e441d" providerId="LiveId" clId="{2E27C627-C171-4F4D-B28E-0AFB44454D2E}" dt="2022-08-05T03:16:09.561" v="1962" actId="1076"/>
          <ac:spMkLst>
            <pc:docMk/>
            <pc:sldMk cId="2564390780" sldId="271"/>
            <ac:spMk id="9" creationId="{FF15C3A8-0B8D-20DB-6183-B6CBB5124A8F}"/>
          </ac:spMkLst>
        </pc:spChg>
        <pc:spChg chg="add mod">
          <ac:chgData name="Fabiha Tasneem" userId="cfbc002dbd0e441d" providerId="LiveId" clId="{2E27C627-C171-4F4D-B28E-0AFB44454D2E}" dt="2022-08-05T03:16:09.561" v="1962" actId="1076"/>
          <ac:spMkLst>
            <pc:docMk/>
            <pc:sldMk cId="2564390780" sldId="271"/>
            <ac:spMk id="10" creationId="{3052B617-E05B-0210-DE03-16C05E189853}"/>
          </ac:spMkLst>
        </pc:spChg>
        <pc:spChg chg="add mod">
          <ac:chgData name="Fabiha Tasneem" userId="cfbc002dbd0e441d" providerId="LiveId" clId="{2E27C627-C171-4F4D-B28E-0AFB44454D2E}" dt="2022-08-05T03:16:09.561" v="1962" actId="1076"/>
          <ac:spMkLst>
            <pc:docMk/>
            <pc:sldMk cId="2564390780" sldId="271"/>
            <ac:spMk id="11" creationId="{D286D1EC-2748-3222-A463-B1544594A207}"/>
          </ac:spMkLst>
        </pc:spChg>
        <pc:picChg chg="add mod">
          <ac:chgData name="Fabiha Tasneem" userId="cfbc002dbd0e441d" providerId="LiveId" clId="{2E27C627-C171-4F4D-B28E-0AFB44454D2E}" dt="2022-08-05T03:16:09.561" v="1962" actId="1076"/>
          <ac:picMkLst>
            <pc:docMk/>
            <pc:sldMk cId="2564390780" sldId="271"/>
            <ac:picMk id="6" creationId="{5003D8F0-7996-6238-9DE3-5CF027DDB57F}"/>
          </ac:picMkLst>
        </pc:picChg>
        <pc:picChg chg="add mod">
          <ac:chgData name="Fabiha Tasneem" userId="cfbc002dbd0e441d" providerId="LiveId" clId="{2E27C627-C171-4F4D-B28E-0AFB44454D2E}" dt="2022-08-05T03:16:09.561" v="1962" actId="1076"/>
          <ac:picMkLst>
            <pc:docMk/>
            <pc:sldMk cId="2564390780" sldId="271"/>
            <ac:picMk id="8" creationId="{DE427B70-07AE-3751-305F-2FA4A1937C63}"/>
          </ac:picMkLst>
        </pc:picChg>
      </pc:sldChg>
      <pc:sldMasterChg chg="setBg modSldLayout">
        <pc:chgData name="Fabiha Tasneem" userId="cfbc002dbd0e441d" providerId="LiveId" clId="{2E27C627-C171-4F4D-B28E-0AFB44454D2E}" dt="2022-08-04T18:43:24.691" v="5"/>
        <pc:sldMasterMkLst>
          <pc:docMk/>
          <pc:sldMasterMk cId="2790124415" sldId="2147483648"/>
        </pc:sldMasterMkLst>
        <pc:sldLayoutChg chg="setBg">
          <pc:chgData name="Fabiha Tasneem" userId="cfbc002dbd0e441d" providerId="LiveId" clId="{2E27C627-C171-4F4D-B28E-0AFB44454D2E}" dt="2022-08-04T18:43:24.691" v="5"/>
          <pc:sldLayoutMkLst>
            <pc:docMk/>
            <pc:sldMasterMk cId="2790124415" sldId="2147483648"/>
            <pc:sldLayoutMk cId="3056283203" sldId="2147483649"/>
          </pc:sldLayoutMkLst>
        </pc:sldLayoutChg>
        <pc:sldLayoutChg chg="setBg">
          <pc:chgData name="Fabiha Tasneem" userId="cfbc002dbd0e441d" providerId="LiveId" clId="{2E27C627-C171-4F4D-B28E-0AFB44454D2E}" dt="2022-08-04T18:43:24.691" v="5"/>
          <pc:sldLayoutMkLst>
            <pc:docMk/>
            <pc:sldMasterMk cId="2790124415" sldId="2147483648"/>
            <pc:sldLayoutMk cId="1433196363" sldId="2147483650"/>
          </pc:sldLayoutMkLst>
        </pc:sldLayoutChg>
        <pc:sldLayoutChg chg="setBg">
          <pc:chgData name="Fabiha Tasneem" userId="cfbc002dbd0e441d" providerId="LiveId" clId="{2E27C627-C171-4F4D-B28E-0AFB44454D2E}" dt="2022-08-04T18:43:24.691" v="5"/>
          <pc:sldLayoutMkLst>
            <pc:docMk/>
            <pc:sldMasterMk cId="2790124415" sldId="2147483648"/>
            <pc:sldLayoutMk cId="1734131130" sldId="2147483651"/>
          </pc:sldLayoutMkLst>
        </pc:sldLayoutChg>
        <pc:sldLayoutChg chg="setBg">
          <pc:chgData name="Fabiha Tasneem" userId="cfbc002dbd0e441d" providerId="LiveId" clId="{2E27C627-C171-4F4D-B28E-0AFB44454D2E}" dt="2022-08-04T18:43:24.691" v="5"/>
          <pc:sldLayoutMkLst>
            <pc:docMk/>
            <pc:sldMasterMk cId="2790124415" sldId="2147483648"/>
            <pc:sldLayoutMk cId="1049818900" sldId="2147483652"/>
          </pc:sldLayoutMkLst>
        </pc:sldLayoutChg>
        <pc:sldLayoutChg chg="setBg">
          <pc:chgData name="Fabiha Tasneem" userId="cfbc002dbd0e441d" providerId="LiveId" clId="{2E27C627-C171-4F4D-B28E-0AFB44454D2E}" dt="2022-08-04T18:43:24.691" v="5"/>
          <pc:sldLayoutMkLst>
            <pc:docMk/>
            <pc:sldMasterMk cId="2790124415" sldId="2147483648"/>
            <pc:sldLayoutMk cId="3512457886" sldId="2147483653"/>
          </pc:sldLayoutMkLst>
        </pc:sldLayoutChg>
        <pc:sldLayoutChg chg="setBg">
          <pc:chgData name="Fabiha Tasneem" userId="cfbc002dbd0e441d" providerId="LiveId" clId="{2E27C627-C171-4F4D-B28E-0AFB44454D2E}" dt="2022-08-04T18:43:24.691" v="5"/>
          <pc:sldLayoutMkLst>
            <pc:docMk/>
            <pc:sldMasterMk cId="2790124415" sldId="2147483648"/>
            <pc:sldLayoutMk cId="865684513" sldId="2147483654"/>
          </pc:sldLayoutMkLst>
        </pc:sldLayoutChg>
        <pc:sldLayoutChg chg="setBg">
          <pc:chgData name="Fabiha Tasneem" userId="cfbc002dbd0e441d" providerId="LiveId" clId="{2E27C627-C171-4F4D-B28E-0AFB44454D2E}" dt="2022-08-04T18:43:24.691" v="5"/>
          <pc:sldLayoutMkLst>
            <pc:docMk/>
            <pc:sldMasterMk cId="2790124415" sldId="2147483648"/>
            <pc:sldLayoutMk cId="154869231" sldId="2147483655"/>
          </pc:sldLayoutMkLst>
        </pc:sldLayoutChg>
        <pc:sldLayoutChg chg="setBg">
          <pc:chgData name="Fabiha Tasneem" userId="cfbc002dbd0e441d" providerId="LiveId" clId="{2E27C627-C171-4F4D-B28E-0AFB44454D2E}" dt="2022-08-04T18:43:24.691" v="5"/>
          <pc:sldLayoutMkLst>
            <pc:docMk/>
            <pc:sldMasterMk cId="2790124415" sldId="2147483648"/>
            <pc:sldLayoutMk cId="3410152819" sldId="2147483656"/>
          </pc:sldLayoutMkLst>
        </pc:sldLayoutChg>
        <pc:sldLayoutChg chg="setBg">
          <pc:chgData name="Fabiha Tasneem" userId="cfbc002dbd0e441d" providerId="LiveId" clId="{2E27C627-C171-4F4D-B28E-0AFB44454D2E}" dt="2022-08-04T18:43:24.691" v="5"/>
          <pc:sldLayoutMkLst>
            <pc:docMk/>
            <pc:sldMasterMk cId="2790124415" sldId="2147483648"/>
            <pc:sldLayoutMk cId="347923764" sldId="2147483657"/>
          </pc:sldLayoutMkLst>
        </pc:sldLayoutChg>
        <pc:sldLayoutChg chg="setBg">
          <pc:chgData name="Fabiha Tasneem" userId="cfbc002dbd0e441d" providerId="LiveId" clId="{2E27C627-C171-4F4D-B28E-0AFB44454D2E}" dt="2022-08-04T18:43:24.691" v="5"/>
          <pc:sldLayoutMkLst>
            <pc:docMk/>
            <pc:sldMasterMk cId="2790124415" sldId="2147483648"/>
            <pc:sldLayoutMk cId="3951174180" sldId="2147483658"/>
          </pc:sldLayoutMkLst>
        </pc:sldLayoutChg>
        <pc:sldLayoutChg chg="setBg">
          <pc:chgData name="Fabiha Tasneem" userId="cfbc002dbd0e441d" providerId="LiveId" clId="{2E27C627-C171-4F4D-B28E-0AFB44454D2E}" dt="2022-08-04T18:43:24.691" v="5"/>
          <pc:sldLayoutMkLst>
            <pc:docMk/>
            <pc:sldMasterMk cId="2790124415" sldId="2147483648"/>
            <pc:sldLayoutMk cId="409779928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EB5C-A09D-0A4D-705C-16B124B66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DD1B5-CF5B-0E3B-9B0F-9741AD6C9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FC5D8-11D0-5294-892D-F64B2982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A74E-35CB-4F08-86F0-32C1E9BB5EE9}" type="datetimeFigureOut">
              <a:rPr lang="en-US" smtClean="0"/>
              <a:t>15-Aug-22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E4A6B-5882-9BA5-FE6B-8AE1DF61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798ED-50C4-95D6-3C3F-F27325E8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0DD2-A741-4B76-B36A-A6039FAE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8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31242-E458-14C7-283E-8A4B7701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F1FE0-A536-2677-9EFD-585800FF8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BA819-D0BB-3598-0352-432A4818E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A74E-35CB-4F08-86F0-32C1E9BB5EE9}" type="datetimeFigureOut">
              <a:rPr lang="en-US" smtClean="0"/>
              <a:t>15-Aug-22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BB4C3-6646-976B-B946-CC3B9AA2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DC4F3-E33B-4B10-E09B-A7B85723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0DD2-A741-4B76-B36A-A6039FAE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7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87BAC9-15E1-D101-5608-9EF403B65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8DB38-76A8-E995-CD08-45AD555E1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19D83-9FEF-F7C9-1453-214E2253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A74E-35CB-4F08-86F0-32C1E9BB5EE9}" type="datetimeFigureOut">
              <a:rPr lang="en-US" smtClean="0"/>
              <a:t>15-Aug-22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BCB91-AF50-84A4-AF15-7C296F79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F3BB0-BC92-66B4-8FC8-09D11993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0DD2-A741-4B76-B36A-A6039FAE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2159-E321-6857-283C-71F68312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0D31C-8B17-3553-43F6-138191607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72BF5-039D-0FD8-98B0-9CE4BD28D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A74E-35CB-4F08-86F0-32C1E9BB5EE9}" type="datetimeFigureOut">
              <a:rPr lang="en-US" smtClean="0"/>
              <a:t>15-Aug-22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035AB-2764-C0FB-A71E-C5306E0E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460E2-2BAF-6880-1084-617BD6DB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0DD2-A741-4B76-B36A-A6039FAE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9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4E23-9B7F-0825-6B7F-0AEF65AC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D87E6-B5CD-6EF2-9356-5A2783F0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4BDB8-73A3-5739-3BD4-4A548391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A74E-35CB-4F08-86F0-32C1E9BB5EE9}" type="datetimeFigureOut">
              <a:rPr lang="en-US" smtClean="0"/>
              <a:t>15-Aug-22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65DF7-E38A-DA64-38C8-9DCFA8A3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213E6-2387-CA9B-8905-E24A43E3C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0DD2-A741-4B76-B36A-A6039FAE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3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FBD4C-2BD3-303C-BB00-3CD52A9D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F4832-CC59-AFBD-E8BD-D950731D0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FA63E-09DE-5386-C574-15669CCFE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08DE9-C180-9403-15FC-2A6682C6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A74E-35CB-4F08-86F0-32C1E9BB5EE9}" type="datetimeFigureOut">
              <a:rPr lang="en-US" smtClean="0"/>
              <a:t>15-Aug-22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06819-9C5F-8119-B5C3-706BB2B5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C794A-3086-FD13-7C63-75CE6AECC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0DD2-A741-4B76-B36A-A6039FAE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1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DEB76-4BBE-F6C6-89E5-A96B15C0E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2B173-1E88-A568-191C-35D46897D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B4A5E-B7D0-744B-46AC-665FDA17B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FDB2A-DFC0-2015-9E79-C449FBB15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3FC495-64F0-2745-BEA3-F7ED67DF9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1FA277-4CFE-C9D9-F546-79E7F81A4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A74E-35CB-4F08-86F0-32C1E9BB5EE9}" type="datetimeFigureOut">
              <a:rPr lang="en-US" smtClean="0"/>
              <a:t>15-Aug-22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977163-3534-91E9-9F33-8A9CD745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0BB9E-E4C1-2FBE-7C57-7A5A837E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0DD2-A741-4B76-B36A-A6039FAE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5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98516-5F75-B5B0-0C7D-4B2ED7BB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E59C3-877C-4757-5E8B-EF69F982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A74E-35CB-4F08-86F0-32C1E9BB5EE9}" type="datetimeFigureOut">
              <a:rPr lang="en-US" smtClean="0"/>
              <a:t>15-Aug-22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B1DF0-236E-42E9-73B8-2A5DE013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84B77-60ED-56E1-805F-4EC88338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0DD2-A741-4B76-B36A-A6039FAE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8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6B5262-3653-807E-8D62-6C57E018F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A74E-35CB-4F08-86F0-32C1E9BB5EE9}" type="datetimeFigureOut">
              <a:rPr lang="en-US" smtClean="0"/>
              <a:t>15-Aug-22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F9F0B3-31D9-0216-C25D-2393D160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444AE-1804-5C3D-C39C-A8A638E7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0DD2-A741-4B76-B36A-A6039FAE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FFA7-0950-2394-84D4-112D180E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486B2-BC38-DFAD-B307-366FBEE6E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E8FB0-ED89-A80C-CE0D-9BF57BC78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18F59-7F7D-AF8A-8D32-A01E5FAD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A74E-35CB-4F08-86F0-32C1E9BB5EE9}" type="datetimeFigureOut">
              <a:rPr lang="en-US" smtClean="0"/>
              <a:t>15-Aug-22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24C71-618C-EB61-3BDE-1903F05E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16B34-734B-5411-5B6B-6C701142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0DD2-A741-4B76-B36A-A6039FAE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5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4B31B-E50E-61D6-C52D-B67D950D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E110F3-1918-9F89-67EA-5F44A7F24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70569-DA27-9105-F70C-3C77E805E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4A122-69A6-9BF0-05B4-2DD9E9BA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A74E-35CB-4F08-86F0-32C1E9BB5EE9}" type="datetimeFigureOut">
              <a:rPr lang="en-US" smtClean="0"/>
              <a:t>15-Aug-22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E928E-353C-56EB-4BB4-E86D318E3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B4A9F-6885-55FC-69D6-D0A9ABBE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0DD2-A741-4B76-B36A-A6039FAE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77B786-8CB1-E373-F87A-ACFDF6717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DD593-23E7-8318-DA64-88401A462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9D674-32B0-9237-9436-40E10B290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2A74E-35CB-4F08-86F0-32C1E9BB5EE9}" type="datetimeFigureOut">
              <a:rPr lang="en-US" smtClean="0"/>
              <a:t>15-Aug-22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A82B5-3173-D580-A690-004D12F82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A06A3-C4BD-C510-27AF-97681AA1C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D0DD2-A741-4B76-B36A-A6039FAE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2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B32DB8-8B7C-4A7F-6C84-01D299C79B36}"/>
              </a:ext>
            </a:extLst>
          </p:cNvPr>
          <p:cNvSpPr txBox="1"/>
          <p:nvPr/>
        </p:nvSpPr>
        <p:spPr>
          <a:xfrm>
            <a:off x="2642987" y="2290876"/>
            <a:ext cx="6906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Britannic Bold" panose="020B0903060703020204" pitchFamily="34" charset="0"/>
                <a:cs typeface="Aharoni" panose="02010803020104030203" pitchFamily="2" charset="-79"/>
              </a:rPr>
              <a:t>The Great Ink Society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77E446-2319-1D1F-2BB0-F808D8C2B168}"/>
              </a:ext>
            </a:extLst>
          </p:cNvPr>
          <p:cNvSpPr txBox="1"/>
          <p:nvPr/>
        </p:nvSpPr>
        <p:spPr>
          <a:xfrm>
            <a:off x="3607209" y="3999036"/>
            <a:ext cx="4977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Britannic Bold" panose="020B0903060703020204" pitchFamily="34" charset="0"/>
                <a:cs typeface="Aharoni" panose="02010803020104030203" pitchFamily="2" charset="-79"/>
              </a:rPr>
              <a:t>Team Monsters Inc.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5FE301-CC52-0CB3-6819-6E0874004D06}"/>
              </a:ext>
            </a:extLst>
          </p:cNvPr>
          <p:cNvSpPr txBox="1"/>
          <p:nvPr/>
        </p:nvSpPr>
        <p:spPr>
          <a:xfrm>
            <a:off x="1265903" y="4645367"/>
            <a:ext cx="9660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Britannic Bold" panose="020B0903060703020204" pitchFamily="34" charset="0"/>
                <a:cs typeface="Aharoni" panose="02010803020104030203" pitchFamily="2" charset="-79"/>
              </a:rPr>
              <a:t>Iftekhar E Mahbub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Britannic Bold" panose="020B0903060703020204" pitchFamily="34" charset="0"/>
                <a:cs typeface="Aharoni" panose="02010803020104030203" pitchFamily="2" charset="-79"/>
              </a:rPr>
              <a:t>Zeeon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Britannic Bold" panose="020B0903060703020204" pitchFamily="34" charset="0"/>
                <a:cs typeface="Aharoni" panose="02010803020104030203" pitchFamily="2" charset="-79"/>
              </a:rPr>
              <a:t> , CSE, BUET</a:t>
            </a:r>
          </a:p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Britannic Bold" panose="020B0903060703020204" pitchFamily="34" charset="0"/>
                <a:cs typeface="Aharoni" panose="02010803020104030203" pitchFamily="2" charset="-79"/>
              </a:rPr>
              <a:t>Fabiha Tasneem, CSE, BUET</a:t>
            </a:r>
          </a:p>
        </p:txBody>
      </p:sp>
    </p:spTree>
    <p:extLst>
      <p:ext uri="{BB962C8B-B14F-4D97-AF65-F5344CB8AC3E}">
        <p14:creationId xmlns:p14="http://schemas.microsoft.com/office/powerpoint/2010/main" val="239792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ED3811-00EA-059B-4E23-82C929299F2D}"/>
              </a:ext>
            </a:extLst>
          </p:cNvPr>
          <p:cNvSpPr txBox="1"/>
          <p:nvPr/>
        </p:nvSpPr>
        <p:spPr>
          <a:xfrm>
            <a:off x="1118419" y="648212"/>
            <a:ext cx="9955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C457B7-F996-8456-3618-0C0933FF40E8}"/>
              </a:ext>
            </a:extLst>
          </p:cNvPr>
          <p:cNvSpPr txBox="1"/>
          <p:nvPr/>
        </p:nvSpPr>
        <p:spPr>
          <a:xfrm>
            <a:off x="624813" y="1527887"/>
            <a:ext cx="1094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Medium" panose="020B0604020202020204" pitchFamily="18" charset="0"/>
                <a:cs typeface="Aharoni" panose="02010803020104030203" pitchFamily="2" charset="-79"/>
              </a:rPr>
              <a:t>We have built an online platform for creative minds who have a story to tell. Here they can share their works freely with proper copyright and enjoy others’ contents. They can also communicate with each other and </a:t>
            </a:r>
            <a:r>
              <a:rPr lang="en-US" sz="2000">
                <a:solidFill>
                  <a:schemeClr val="accent1">
                    <a:lumMod val="50000"/>
                  </a:schemeClr>
                </a:solidFill>
                <a:latin typeface="Amasis MT Pro Medium" panose="020B0604020202020204" pitchFamily="18" charset="0"/>
                <a:cs typeface="Aharoni" panose="02010803020104030203" pitchFamily="2" charset="-79"/>
              </a:rPr>
              <a:t>build The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Medium" panose="020B0604020202020204" pitchFamily="18" charset="0"/>
                <a:cs typeface="Aharoni" panose="02010803020104030203" pitchFamily="2" charset="-79"/>
              </a:rPr>
              <a:t>Great </a:t>
            </a:r>
            <a:r>
              <a:rPr lang="en-US" sz="2000">
                <a:solidFill>
                  <a:schemeClr val="accent1">
                    <a:lumMod val="50000"/>
                  </a:schemeClr>
                </a:solidFill>
                <a:latin typeface="Amasis MT Pro Medium" panose="020B0604020202020204" pitchFamily="18" charset="0"/>
                <a:cs typeface="Aharoni" panose="02010803020104030203" pitchFamily="2" charset="-79"/>
              </a:rPr>
              <a:t>Ink Society.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Amasis MT Pro Medium" panose="020B0604020202020204" pitchFamily="18" charset="0"/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51EED-5079-99F2-FE68-F562C840B1FB}"/>
              </a:ext>
            </a:extLst>
          </p:cNvPr>
          <p:cNvSpPr txBox="1"/>
          <p:nvPr/>
        </p:nvSpPr>
        <p:spPr>
          <a:xfrm>
            <a:off x="1118417" y="2871164"/>
            <a:ext cx="9955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Technologies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DB66E-E80E-6C99-E8C3-CE743185D94E}"/>
              </a:ext>
            </a:extLst>
          </p:cNvPr>
          <p:cNvSpPr txBox="1"/>
          <p:nvPr/>
        </p:nvSpPr>
        <p:spPr>
          <a:xfrm>
            <a:off x="1118417" y="3779685"/>
            <a:ext cx="5501148" cy="193899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Back End: Java </a:t>
            </a:r>
            <a:r>
              <a:rPr lang="en-US" sz="2000" dirty="0" err="1">
                <a:solidFill>
                  <a:srgbClr val="203864"/>
                </a:solidFill>
                <a:latin typeface="Amasis MT Pro Medium" panose="02040604050005020304" pitchFamily="18" charset="0"/>
              </a:rPr>
              <a:t>Springboot</a:t>
            </a:r>
            <a:endParaRPr lang="en-US" sz="2000" dirty="0">
              <a:solidFill>
                <a:srgbClr val="203864"/>
              </a:solidFill>
              <a:latin typeface="Amasis MT Pro Medium" panose="020406040500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File Storage: Google Firebase Cloud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View Engine: JSP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Database: MySQL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Front End: HTML, CSS, Bootstrap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85540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751EED-5079-99F2-FE68-F562C840B1FB}"/>
              </a:ext>
            </a:extLst>
          </p:cNvPr>
          <p:cNvSpPr txBox="1"/>
          <p:nvPr/>
        </p:nvSpPr>
        <p:spPr>
          <a:xfrm>
            <a:off x="1118419" y="688408"/>
            <a:ext cx="9955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DB66E-E80E-6C99-E8C3-CE743185D94E}"/>
              </a:ext>
            </a:extLst>
          </p:cNvPr>
          <p:cNvSpPr txBox="1"/>
          <p:nvPr/>
        </p:nvSpPr>
        <p:spPr>
          <a:xfrm>
            <a:off x="1372815" y="1624517"/>
            <a:ext cx="10288648" cy="470898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i="0" strike="noStrike" dirty="0">
                <a:solidFill>
                  <a:srgbClr val="203864"/>
                </a:solidFill>
                <a:effectLst/>
                <a:latin typeface="Amasis MT Pro Medium" panose="02040604050005020304" pitchFamily="18" charset="0"/>
              </a:rPr>
              <a:t>Write Book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Read Chapters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Upload Podcast Series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Listen To Podcast Episodes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Earn Badges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Explore Varieties of Genre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Find Most Popular/ Most Recent Books &amp; Podcasts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Follow Users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Subscribe Users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Like/Unlike any Chapter/Episode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Comment on any Chapter/Episode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Text Users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Get Notifications from Subscriptions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Participate In Competitions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Win Awards</a:t>
            </a:r>
          </a:p>
        </p:txBody>
      </p:sp>
    </p:spTree>
    <p:extLst>
      <p:ext uri="{BB962C8B-B14F-4D97-AF65-F5344CB8AC3E}">
        <p14:creationId xmlns:p14="http://schemas.microsoft.com/office/powerpoint/2010/main" val="68285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3F681D-7AF1-90A4-464D-87FC3A4F59D2}"/>
              </a:ext>
            </a:extLst>
          </p:cNvPr>
          <p:cNvSpPr txBox="1"/>
          <p:nvPr/>
        </p:nvSpPr>
        <p:spPr>
          <a:xfrm>
            <a:off x="1118416" y="293514"/>
            <a:ext cx="9955161" cy="98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Workflow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0ABE3C2-5959-0594-9F54-4124AE625BC2}"/>
              </a:ext>
            </a:extLst>
          </p:cNvPr>
          <p:cNvSpPr/>
          <p:nvPr/>
        </p:nvSpPr>
        <p:spPr>
          <a:xfrm>
            <a:off x="3686908" y="1823695"/>
            <a:ext cx="2409092" cy="6899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203864"/>
                </a:solidFill>
                <a:latin typeface="Amasis MT Pro Black" panose="02040A04050005020304" pitchFamily="18" charset="0"/>
              </a:rPr>
              <a:t>Books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4E85D6E-E878-529E-365C-8F54EDCF3E31}"/>
              </a:ext>
            </a:extLst>
          </p:cNvPr>
          <p:cNvSpPr/>
          <p:nvPr/>
        </p:nvSpPr>
        <p:spPr>
          <a:xfrm>
            <a:off x="3686908" y="3131769"/>
            <a:ext cx="2409092" cy="6899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203864"/>
                </a:solidFill>
                <a:latin typeface="Amasis MT Pro Black" panose="02040A04050005020304" pitchFamily="18" charset="0"/>
              </a:rPr>
              <a:t>Podcast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8A595C8-078E-FFAB-DB50-68A194F24A43}"/>
              </a:ext>
            </a:extLst>
          </p:cNvPr>
          <p:cNvSpPr/>
          <p:nvPr/>
        </p:nvSpPr>
        <p:spPr>
          <a:xfrm rot="20355796">
            <a:off x="1824981" y="2357658"/>
            <a:ext cx="1886801" cy="119106"/>
          </a:xfrm>
          <a:prstGeom prst="rightArrow">
            <a:avLst>
              <a:gd name="adj1" fmla="val 50000"/>
              <a:gd name="adj2" fmla="val 84971"/>
            </a:avLst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0C5B722-5ADE-47AE-B51F-E9C0C6F11841}"/>
              </a:ext>
            </a:extLst>
          </p:cNvPr>
          <p:cNvSpPr/>
          <p:nvPr/>
        </p:nvSpPr>
        <p:spPr>
          <a:xfrm rot="701323" flipV="1">
            <a:off x="1772472" y="3267336"/>
            <a:ext cx="1928188" cy="125634"/>
          </a:xfrm>
          <a:prstGeom prst="rightArrow">
            <a:avLst>
              <a:gd name="adj1" fmla="val 50000"/>
              <a:gd name="adj2" fmla="val 84971"/>
            </a:avLst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84C770-CC20-7FA7-3563-726ADC498911}"/>
              </a:ext>
            </a:extLst>
          </p:cNvPr>
          <p:cNvSpPr/>
          <p:nvPr/>
        </p:nvSpPr>
        <p:spPr>
          <a:xfrm>
            <a:off x="10206002" y="2294263"/>
            <a:ext cx="1639408" cy="6899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203864"/>
                </a:solidFill>
                <a:latin typeface="Amasis MT Pro Black" panose="02040A04050005020304" pitchFamily="18" charset="0"/>
              </a:rPr>
              <a:t>Users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D95FE73-71FB-4AE4-8F24-8B45C9FD060D}"/>
              </a:ext>
            </a:extLst>
          </p:cNvPr>
          <p:cNvSpPr/>
          <p:nvPr/>
        </p:nvSpPr>
        <p:spPr>
          <a:xfrm rot="20143262" flipV="1">
            <a:off x="6185344" y="3259578"/>
            <a:ext cx="1051216" cy="121577"/>
          </a:xfrm>
          <a:prstGeom prst="rightArrow">
            <a:avLst>
              <a:gd name="adj1" fmla="val 50000"/>
              <a:gd name="adj2" fmla="val 84971"/>
            </a:avLst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3F75E38-95C3-34A0-4660-0FD39F4141A5}"/>
              </a:ext>
            </a:extLst>
          </p:cNvPr>
          <p:cNvSpPr/>
          <p:nvPr/>
        </p:nvSpPr>
        <p:spPr>
          <a:xfrm rot="1290005" flipV="1">
            <a:off x="6185349" y="2364740"/>
            <a:ext cx="1051216" cy="121577"/>
          </a:xfrm>
          <a:prstGeom prst="rightArrow">
            <a:avLst>
              <a:gd name="adj1" fmla="val 50000"/>
              <a:gd name="adj2" fmla="val 84971"/>
            </a:avLst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EED789-60D4-76C8-38B1-FF58238EA84E}"/>
              </a:ext>
            </a:extLst>
          </p:cNvPr>
          <p:cNvSpPr txBox="1"/>
          <p:nvPr/>
        </p:nvSpPr>
        <p:spPr>
          <a:xfrm>
            <a:off x="465157" y="3613819"/>
            <a:ext cx="1512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Writer/</a:t>
            </a:r>
          </a:p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Uploader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5B0F1F-0AD9-5DA7-886C-6BE3966FFB82}"/>
              </a:ext>
            </a:extLst>
          </p:cNvPr>
          <p:cNvSpPr txBox="1"/>
          <p:nvPr/>
        </p:nvSpPr>
        <p:spPr>
          <a:xfrm>
            <a:off x="7028290" y="3534416"/>
            <a:ext cx="2093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Publish Online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DB908BD-DD20-4531-1E91-A4C248608DEC}"/>
              </a:ext>
            </a:extLst>
          </p:cNvPr>
          <p:cNvSpPr/>
          <p:nvPr/>
        </p:nvSpPr>
        <p:spPr>
          <a:xfrm flipV="1">
            <a:off x="8840483" y="2639255"/>
            <a:ext cx="1335210" cy="173608"/>
          </a:xfrm>
          <a:prstGeom prst="rightArrow">
            <a:avLst>
              <a:gd name="adj1" fmla="val 50000"/>
              <a:gd name="adj2" fmla="val 84971"/>
            </a:avLst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690049B-58FE-1A13-F3E9-DDB375D1F41D}"/>
              </a:ext>
            </a:extLst>
          </p:cNvPr>
          <p:cNvCxnSpPr>
            <a:cxnSpLocks/>
            <a:stCxn id="12" idx="2"/>
            <a:endCxn id="19" idx="4"/>
          </p:cNvCxnSpPr>
          <p:nvPr/>
        </p:nvCxnSpPr>
        <p:spPr>
          <a:xfrm rot="5400000" flipH="1" flipV="1">
            <a:off x="7539827" y="335874"/>
            <a:ext cx="837506" cy="6134252"/>
          </a:xfrm>
          <a:prstGeom prst="bentConnector3">
            <a:avLst>
              <a:gd name="adj1" fmla="val -71320"/>
            </a:avLst>
          </a:prstGeom>
          <a:ln w="57150">
            <a:solidFill>
              <a:srgbClr val="20386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DE976D1-8871-63FA-DE73-58CAECB24276}"/>
              </a:ext>
            </a:extLst>
          </p:cNvPr>
          <p:cNvSpPr txBox="1"/>
          <p:nvPr/>
        </p:nvSpPr>
        <p:spPr>
          <a:xfrm>
            <a:off x="3611363" y="5065362"/>
            <a:ext cx="4483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Text/Follow</a:t>
            </a:r>
            <a:r>
              <a:rPr lang="en-US" sz="200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/Subscribe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Amasis MT Pro Black" panose="02040A04050005020304" pitchFamily="18" charset="0"/>
              <a:cs typeface="Aharoni" panose="02010803020104030203" pitchFamily="2" charset="-79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2394E85-6F70-7D27-7744-8976E94EA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21" y="2387994"/>
            <a:ext cx="1152679" cy="115267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A559CC7-CE7D-8064-008B-8C6E71994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800" y="2056732"/>
            <a:ext cx="1490683" cy="149068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B349264-16B8-6D6B-A2D0-D4EB5B857400}"/>
              </a:ext>
            </a:extLst>
          </p:cNvPr>
          <p:cNvSpPr txBox="1"/>
          <p:nvPr/>
        </p:nvSpPr>
        <p:spPr>
          <a:xfrm rot="20323472">
            <a:off x="1690006" y="2004156"/>
            <a:ext cx="2093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Write &amp; Edit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C697F8-7D0D-8349-EF91-464EEF1DDB4A}"/>
              </a:ext>
            </a:extLst>
          </p:cNvPr>
          <p:cNvSpPr txBox="1"/>
          <p:nvPr/>
        </p:nvSpPr>
        <p:spPr>
          <a:xfrm rot="749768">
            <a:off x="1608405" y="3279315"/>
            <a:ext cx="2093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Upload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74A134B-7A9F-5993-BF6F-AB3667899C78}"/>
              </a:ext>
            </a:extLst>
          </p:cNvPr>
          <p:cNvCxnSpPr>
            <a:cxnSpLocks/>
            <a:stCxn id="26" idx="2"/>
            <a:endCxn id="19" idx="5"/>
          </p:cNvCxnSpPr>
          <p:nvPr/>
        </p:nvCxnSpPr>
        <p:spPr>
          <a:xfrm rot="5400000" flipH="1" flipV="1">
            <a:off x="5694016" y="-1589603"/>
            <a:ext cx="1438504" cy="10384111"/>
          </a:xfrm>
          <a:prstGeom prst="bentConnector3">
            <a:avLst>
              <a:gd name="adj1" fmla="val -53284"/>
            </a:avLst>
          </a:prstGeom>
          <a:ln w="57150">
            <a:solidFill>
              <a:srgbClr val="20386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56831EA-A559-D185-9A4C-9387B94514A8}"/>
              </a:ext>
            </a:extLst>
          </p:cNvPr>
          <p:cNvSpPr txBox="1"/>
          <p:nvPr/>
        </p:nvSpPr>
        <p:spPr>
          <a:xfrm>
            <a:off x="5903255" y="4385506"/>
            <a:ext cx="4483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Comment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56EB4E-B45E-24BD-4785-5CFA6A94CFB4}"/>
              </a:ext>
            </a:extLst>
          </p:cNvPr>
          <p:cNvSpPr txBox="1"/>
          <p:nvPr/>
        </p:nvSpPr>
        <p:spPr>
          <a:xfrm>
            <a:off x="8422766" y="2016565"/>
            <a:ext cx="2093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Read/</a:t>
            </a:r>
          </a:p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Listen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9680298-C4BE-E4FD-D1C3-06F6FA954106}"/>
              </a:ext>
            </a:extLst>
          </p:cNvPr>
          <p:cNvCxnSpPr>
            <a:cxnSpLocks/>
            <a:stCxn id="26" idx="1"/>
            <a:endCxn id="51" idx="3"/>
          </p:cNvCxnSpPr>
          <p:nvPr/>
        </p:nvCxnSpPr>
        <p:spPr>
          <a:xfrm rot="10800000" flipH="1" flipV="1">
            <a:off x="465157" y="3967761"/>
            <a:ext cx="8432162" cy="1754985"/>
          </a:xfrm>
          <a:prstGeom prst="bentConnector3">
            <a:avLst>
              <a:gd name="adj1" fmla="val -2711"/>
            </a:avLst>
          </a:prstGeom>
          <a:ln w="57150">
            <a:solidFill>
              <a:srgbClr val="20386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2362F888-D48D-153A-B07A-C64362BBB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97319" y="5519262"/>
            <a:ext cx="406970" cy="40697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9A73CC8-BCF7-420F-F28F-5EA2EA54752E}"/>
              </a:ext>
            </a:extLst>
          </p:cNvPr>
          <p:cNvSpPr txBox="1"/>
          <p:nvPr/>
        </p:nvSpPr>
        <p:spPr>
          <a:xfrm>
            <a:off x="1478129" y="5693940"/>
            <a:ext cx="4483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Compete &amp; Win Awards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21387787-810A-97DA-C21F-A7D36491E528}"/>
              </a:ext>
            </a:extLst>
          </p:cNvPr>
          <p:cNvCxnSpPr>
            <a:cxnSpLocks/>
            <a:stCxn id="26" idx="1"/>
            <a:endCxn id="73" idx="1"/>
          </p:cNvCxnSpPr>
          <p:nvPr/>
        </p:nvCxnSpPr>
        <p:spPr>
          <a:xfrm rot="10800000" flipH="1" flipV="1">
            <a:off x="465157" y="3967761"/>
            <a:ext cx="8439022" cy="2326343"/>
          </a:xfrm>
          <a:prstGeom prst="bentConnector3">
            <a:avLst>
              <a:gd name="adj1" fmla="val -2709"/>
            </a:avLst>
          </a:prstGeom>
          <a:ln w="57150">
            <a:solidFill>
              <a:srgbClr val="20386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 descr="Icon&#10;&#10;Description automatically generated">
            <a:extLst>
              <a:ext uri="{FF2B5EF4-FFF2-40B4-BE49-F238E27FC236}">
                <a16:creationId xmlns:a16="http://schemas.microsoft.com/office/drawing/2014/main" id="{72B0BCA7-EE69-53BE-CBBA-8E3089C5DC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179" y="6094050"/>
            <a:ext cx="400110" cy="40011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F7DCB41E-3D30-999D-CE67-0856B23FD9DD}"/>
              </a:ext>
            </a:extLst>
          </p:cNvPr>
          <p:cNvSpPr txBox="1"/>
          <p:nvPr/>
        </p:nvSpPr>
        <p:spPr>
          <a:xfrm>
            <a:off x="1542499" y="6266655"/>
            <a:ext cx="4483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Earn Badges</a:t>
            </a:r>
          </a:p>
        </p:txBody>
      </p:sp>
    </p:spTree>
    <p:extLst>
      <p:ext uri="{BB962C8B-B14F-4D97-AF65-F5344CB8AC3E}">
        <p14:creationId xmlns:p14="http://schemas.microsoft.com/office/powerpoint/2010/main" val="3182193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B7FE83-07ED-627D-5534-19D8D68FB06E}"/>
              </a:ext>
            </a:extLst>
          </p:cNvPr>
          <p:cNvSpPr txBox="1"/>
          <p:nvPr/>
        </p:nvSpPr>
        <p:spPr>
          <a:xfrm>
            <a:off x="1118419" y="2934537"/>
            <a:ext cx="9955161" cy="98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29998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183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Amasis MT Pro Black</vt:lpstr>
      <vt:lpstr>Amasis MT Pro Medium</vt:lpstr>
      <vt:lpstr>Arial</vt:lpstr>
      <vt:lpstr>Britannic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Fabiha Tasneem</dc:creator>
  <cp:lastModifiedBy>Fabiha Tasneem</cp:lastModifiedBy>
  <cp:revision>26</cp:revision>
  <dcterms:created xsi:type="dcterms:W3CDTF">2022-08-04T18:42:34Z</dcterms:created>
  <dcterms:modified xsi:type="dcterms:W3CDTF">2022-08-15T03:34:39Z</dcterms:modified>
</cp:coreProperties>
</file>