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1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02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9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8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7389D2-D9FA-4CED-A1B0-ACCFBC6B38A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C33C093-B004-4240-8D82-2EA2592A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50DB-B039-20A9-75C3-D263D653D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566031" cy="3754437"/>
          </a:xfrm>
        </p:spPr>
        <p:txBody>
          <a:bodyPr>
            <a:normAutofit/>
          </a:bodyPr>
          <a:lstStyle/>
          <a:p>
            <a:pPr algn="ctr"/>
            <a:br>
              <a:rPr lang="en-US" sz="3200" b="1" i="0" u="sng" dirty="0">
                <a:effectLst/>
                <a:latin typeface="system-ui"/>
              </a:rPr>
            </a:br>
            <a:br>
              <a:rPr lang="en-US" sz="3200" b="1" i="0" u="sng" dirty="0">
                <a:effectLst/>
                <a:latin typeface="system-ui"/>
              </a:rPr>
            </a:br>
            <a:br>
              <a:rPr lang="en-US" sz="3200" b="1" i="0" u="sng" dirty="0">
                <a:effectLst/>
                <a:latin typeface="system-ui"/>
              </a:rPr>
            </a:br>
            <a:br>
              <a:rPr lang="en-US" sz="3200" b="1" i="0" u="sng" dirty="0">
                <a:effectLst/>
                <a:latin typeface="system-ui"/>
              </a:rPr>
            </a:br>
            <a:r>
              <a:rPr lang="en-US" sz="4400" b="1" i="0" u="sng" dirty="0">
                <a:effectLst/>
                <a:latin typeface="system-ui"/>
              </a:rPr>
              <a:t>Crimes Against Women in India (2001-2021)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0868D-82D7-AA27-682C-0164B0FF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190" y="4499786"/>
            <a:ext cx="9144000" cy="75402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</a:t>
            </a:r>
          </a:p>
          <a:p>
            <a:r>
              <a:rPr lang="en-US" dirty="0"/>
              <a:t>						</a:t>
            </a:r>
          </a:p>
          <a:p>
            <a:endParaRPr lang="en-US" dirty="0"/>
          </a:p>
          <a:p>
            <a:r>
              <a:rPr lang="en-US" dirty="0"/>
              <a:t>						           </a:t>
            </a:r>
          </a:p>
          <a:p>
            <a:endParaRPr lang="en-US" dirty="0"/>
          </a:p>
          <a:p>
            <a:endParaRPr lang="en-US" dirty="0"/>
          </a:p>
          <a:p>
            <a:pPr lvl="1" algn="r"/>
            <a:r>
              <a:rPr lang="en-US" sz="4400" dirty="0"/>
              <a:t>                     </a:t>
            </a:r>
            <a:r>
              <a:rPr lang="en-US" sz="4800" dirty="0"/>
              <a:t>PRESENTED BY FABINA THASNI</a:t>
            </a:r>
          </a:p>
        </p:txBody>
      </p:sp>
    </p:spTree>
    <p:extLst>
      <p:ext uri="{BB962C8B-B14F-4D97-AF65-F5344CB8AC3E}">
        <p14:creationId xmlns:p14="http://schemas.microsoft.com/office/powerpoint/2010/main" val="55127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4E4555-8914-C4EA-98A4-454A23CF75DB}"/>
              </a:ext>
            </a:extLst>
          </p:cNvPr>
          <p:cNvSpPr txBox="1"/>
          <p:nvPr/>
        </p:nvSpPr>
        <p:spPr>
          <a:xfrm>
            <a:off x="3246120" y="145925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effectLst/>
                <a:latin typeface="system-ui"/>
              </a:rPr>
              <a:t>Relationship Between Different Crime Types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8ECEAB-D08C-DDEA-FE04-E1964D02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4" y="910364"/>
            <a:ext cx="7710926" cy="580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F5C6A-3EC9-294E-FF33-C1340A639588}"/>
              </a:ext>
            </a:extLst>
          </p:cNvPr>
          <p:cNvSpPr txBox="1"/>
          <p:nvPr/>
        </p:nvSpPr>
        <p:spPr>
          <a:xfrm>
            <a:off x="8528540" y="2335127"/>
            <a:ext cx="31476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The correlation matrix shows that crimes like Rapes and assault against women are highly correlated, indicating they often occur together.</a:t>
            </a: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In contrast, women trafficking has the lowest correlation with other crimes, suggesting it occurs more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126907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043BB-9163-68B1-091F-C92AEE6F97A7}"/>
              </a:ext>
            </a:extLst>
          </p:cNvPr>
          <p:cNvSpPr txBox="1"/>
          <p:nvPr/>
        </p:nvSpPr>
        <p:spPr>
          <a:xfrm>
            <a:off x="2096086" y="1166842"/>
            <a:ext cx="8328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u="sng" dirty="0">
              <a:effectLst/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Strengthen Law Enforcement: Ensure strict enforcement of laws and faster response to crime reports.</a:t>
            </a:r>
          </a:p>
          <a:p>
            <a:endParaRPr lang="en-US" b="1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 Raise Public Awareness: Conduct educational campaigns to promote gender equality and women's rights.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Enhance Victim Support: Provide more counseling, legal aid, and safe spaces for victims of violence.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Target High-Risk States: Focus resources and interventions on states with the highest crime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Encourage Crime Reporting: Create safer, more accessible ways for women to report crimes without fear.</a:t>
            </a:r>
          </a:p>
          <a:p>
            <a:endParaRPr lang="en-US" b="1" i="0" dirty="0">
              <a:effectLst/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57CEE-11B2-A130-2094-4D065125FABF}"/>
              </a:ext>
            </a:extLst>
          </p:cNvPr>
          <p:cNvSpPr txBox="1"/>
          <p:nvPr/>
        </p:nvSpPr>
        <p:spPr>
          <a:xfrm>
            <a:off x="2686929" y="610159"/>
            <a:ext cx="6664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effectLst/>
                <a:latin typeface="system-ui"/>
              </a:rPr>
              <a:t>Suggestions to Address Crimes Against Women:</a:t>
            </a:r>
          </a:p>
        </p:txBody>
      </p:sp>
    </p:spTree>
    <p:extLst>
      <p:ext uri="{BB962C8B-B14F-4D97-AF65-F5344CB8AC3E}">
        <p14:creationId xmlns:p14="http://schemas.microsoft.com/office/powerpoint/2010/main" val="187097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A3A5B5-6E6C-4B1B-360B-552CEB8270CE}"/>
              </a:ext>
            </a:extLst>
          </p:cNvPr>
          <p:cNvSpPr txBox="1"/>
          <p:nvPr/>
        </p:nvSpPr>
        <p:spPr>
          <a:xfrm>
            <a:off x="1899138" y="1491175"/>
            <a:ext cx="891891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system-ui"/>
              </a:rPr>
              <a:t>O</a:t>
            </a:r>
            <a:r>
              <a:rPr lang="en-US" b="1" i="0" dirty="0">
                <a:effectLst/>
                <a:latin typeface="system-ui"/>
              </a:rPr>
              <a:t>ur analysis of Crimes Against Women in India (2001-2021) highlights important trends and areas that need attention.</a:t>
            </a: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r>
              <a:rPr lang="en-US" b="1" i="0" dirty="0">
                <a:effectLst/>
                <a:latin typeface="system-ui"/>
              </a:rPr>
              <a:t>We've discussed the rise in certain crimes and the regions most affected.</a:t>
            </a: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ctr"/>
            <a:endParaRPr lang="en-US" b="1" dirty="0">
              <a:latin typeface="system-ui"/>
            </a:endParaRPr>
          </a:p>
          <a:p>
            <a:pPr algn="ctr"/>
            <a:endParaRPr lang="en-US" b="1" dirty="0">
              <a:latin typeface="system-ui"/>
            </a:endParaRPr>
          </a:p>
          <a:p>
            <a:pPr algn="ctr"/>
            <a:endParaRPr lang="en-US" b="1" dirty="0">
              <a:latin typeface="system-ui"/>
            </a:endParaRPr>
          </a:p>
          <a:p>
            <a:pPr algn="ctr"/>
            <a:r>
              <a:rPr lang="en-US" sz="2800" b="1" dirty="0">
                <a:latin typeface="system-ui"/>
              </a:rPr>
              <a:t>THANK YOU</a:t>
            </a:r>
            <a:endParaRPr lang="en-US" sz="2800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37546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0B875-C662-2B2F-FC04-731D77CA4CF8}"/>
              </a:ext>
            </a:extLst>
          </p:cNvPr>
          <p:cNvSpPr txBox="1"/>
          <p:nvPr/>
        </p:nvSpPr>
        <p:spPr>
          <a:xfrm>
            <a:off x="2067951" y="844062"/>
            <a:ext cx="86938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sng" dirty="0">
                <a:effectLst/>
                <a:latin typeface="system-ui"/>
              </a:rPr>
              <a:t>INTRODUCTION</a:t>
            </a:r>
          </a:p>
          <a:p>
            <a:pPr algn="just"/>
            <a:endParaRPr lang="en-US" sz="2000" b="1" dirty="0">
              <a:latin typeface="system-ui"/>
            </a:endParaRPr>
          </a:p>
          <a:p>
            <a:pPr algn="just"/>
            <a:r>
              <a:rPr lang="en-US" sz="2000" b="1" i="0" dirty="0">
                <a:effectLst/>
                <a:latin typeface="system-ui"/>
              </a:rPr>
              <a:t>In this presentation, we will explore data on crimes against women in India over the past 20 years. </a:t>
            </a:r>
          </a:p>
          <a:p>
            <a:pPr algn="just"/>
            <a:r>
              <a:rPr lang="en-US" sz="2000" b="1" i="0" dirty="0">
                <a:effectLst/>
                <a:latin typeface="system-ui"/>
              </a:rPr>
              <a:t>We will look at different types of crimes, such as rape, domestic violence, and dowry deaths, and see how these crimes have changed over time and across different states.</a:t>
            </a:r>
          </a:p>
          <a:p>
            <a:pPr algn="just"/>
            <a:endParaRPr lang="en-US" sz="2000" b="1" i="0" dirty="0">
              <a:effectLst/>
              <a:latin typeface="system-ui"/>
            </a:endParaRPr>
          </a:p>
          <a:p>
            <a:pPr algn="just"/>
            <a:r>
              <a:rPr lang="en-US" sz="2000" b="1" i="0" dirty="0">
                <a:effectLst/>
                <a:latin typeface="system-ui"/>
              </a:rPr>
              <a:t>Our aim is to provide insights that can help understand the trends and patterns in these crimes, and hopefully, contribute to efforts to make India safer for women.</a:t>
            </a:r>
          </a:p>
          <a:p>
            <a:pPr algn="just"/>
            <a:endParaRPr lang="en-US" sz="20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21308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0DA7D8-745B-7CAC-5D3D-9F9201148F96}"/>
              </a:ext>
            </a:extLst>
          </p:cNvPr>
          <p:cNvSpPr txBox="1"/>
          <p:nvPr/>
        </p:nvSpPr>
        <p:spPr>
          <a:xfrm>
            <a:off x="872197" y="759655"/>
            <a:ext cx="1069144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effectLst/>
                <a:latin typeface="system-ui"/>
              </a:rPr>
              <a:t>Column Description</a:t>
            </a:r>
          </a:p>
          <a:p>
            <a:pPr algn="just"/>
            <a:endParaRPr lang="en-US" sz="2400" b="1" i="0" dirty="0">
              <a:effectLst/>
              <a:latin typeface="system-u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Unnamed: 0: Index column (can be ignored).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State: Name of the state or union territory.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Year: Year of the recorded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Rape: Number of rape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K&amp;A: Kidnapping and abduction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DD: Dowry death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system-ui"/>
              </a:rPr>
              <a:t>AoW</a:t>
            </a:r>
            <a:r>
              <a:rPr lang="en-US" sz="2400" b="0" i="0" dirty="0">
                <a:effectLst/>
                <a:latin typeface="system-ui"/>
              </a:rPr>
              <a:t>: Assault on women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system-ui"/>
              </a:rPr>
              <a:t>AoM</a:t>
            </a:r>
            <a:r>
              <a:rPr lang="en-US" sz="2400" b="0" i="0" dirty="0">
                <a:effectLst/>
                <a:latin typeface="system-ui"/>
              </a:rPr>
              <a:t>: Insult to modesty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DV: Domestic violence cases (by husbands or relatives).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WT: Women trafficking cases.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ystem-ui"/>
            </a:endParaRPr>
          </a:p>
          <a:p>
            <a:pPr algn="just"/>
            <a:r>
              <a:rPr lang="en-US" sz="2400" b="1" i="0" dirty="0">
                <a:effectLst/>
                <a:latin typeface="system-ui"/>
              </a:rPr>
              <a:t>This dataset contains a comprehensive view of various crimes against women across different states in India over multiple years.</a:t>
            </a:r>
          </a:p>
        </p:txBody>
      </p:sp>
    </p:spTree>
    <p:extLst>
      <p:ext uri="{BB962C8B-B14F-4D97-AF65-F5344CB8AC3E}">
        <p14:creationId xmlns:p14="http://schemas.microsoft.com/office/powerpoint/2010/main" val="98114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2E19B5-8D35-BC86-9282-7D9B286BFB80}"/>
              </a:ext>
            </a:extLst>
          </p:cNvPr>
          <p:cNvSpPr txBox="1"/>
          <p:nvPr/>
        </p:nvSpPr>
        <p:spPr>
          <a:xfrm>
            <a:off x="1477108" y="506437"/>
            <a:ext cx="767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effectLst/>
                <a:latin typeface="system-ui"/>
              </a:rPr>
              <a:t>Trends in Total Crimes Against Women in India (2001-2021)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95413-8ABC-A481-00AD-B3DBF7FF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9" y="1461172"/>
            <a:ext cx="7736440" cy="48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E53D9-E7F3-8EFE-4CE1-3FD1027F6BB2}"/>
              </a:ext>
            </a:extLst>
          </p:cNvPr>
          <p:cNvSpPr txBox="1"/>
          <p:nvPr/>
        </p:nvSpPr>
        <p:spPr>
          <a:xfrm flipH="1">
            <a:off x="8895487" y="2183936"/>
            <a:ext cx="3296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ar(--jp-content-font-family)"/>
              </a:rPr>
              <a:t>The plot shows a general increase in crimes against women from 2001 to 2021, with noticeable </a:t>
            </a:r>
            <a:r>
              <a:rPr lang="en-US" sz="2000" b="1" i="0" dirty="0">
                <a:effectLst/>
                <a:latin typeface="var(--jp-content-font-family)"/>
              </a:rPr>
              <a:t>fluctuations</a:t>
            </a:r>
            <a:r>
              <a:rPr lang="en-US" b="1" i="0" dirty="0">
                <a:effectLst/>
                <a:latin typeface="var(--jp-content-font-family)"/>
              </a:rPr>
              <a:t> and a significant rise in recent years.</a:t>
            </a:r>
          </a:p>
          <a:p>
            <a:pPr algn="l"/>
            <a:endParaRPr lang="en-US" b="1" i="0" dirty="0">
              <a:effectLst/>
              <a:latin typeface="var(--jp-content-font-famil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ar(--jp-content-font-family)"/>
              </a:rPr>
              <a:t>Increasing Trend: The National Crime Records Bureau (NCRB) reported a continuous rise in crimes against women, with incidents of rape increasing from approximately 18,000 cases in 2001 to over 32,000 in 2021.</a:t>
            </a:r>
          </a:p>
        </p:txBody>
      </p:sp>
    </p:spTree>
    <p:extLst>
      <p:ext uri="{BB962C8B-B14F-4D97-AF65-F5344CB8AC3E}">
        <p14:creationId xmlns:p14="http://schemas.microsoft.com/office/powerpoint/2010/main" val="271921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E3ED36-3645-0600-C0F7-EA55EF4B8728}"/>
              </a:ext>
            </a:extLst>
          </p:cNvPr>
          <p:cNvSpPr txBox="1"/>
          <p:nvPr/>
        </p:nvSpPr>
        <p:spPr>
          <a:xfrm>
            <a:off x="1772529" y="119967"/>
            <a:ext cx="8932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sng" dirty="0">
                <a:effectLst/>
                <a:latin typeface="system-ui"/>
              </a:rPr>
              <a:t>Top 10 States with the Highest Total Crimes Against Women in India (2001-2021)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64518-AD74-7CCD-990A-D2CC5F225687}"/>
              </a:ext>
            </a:extLst>
          </p:cNvPr>
          <p:cNvSpPr txBox="1"/>
          <p:nvPr/>
        </p:nvSpPr>
        <p:spPr>
          <a:xfrm>
            <a:off x="8767470" y="1877924"/>
            <a:ext cx="30245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</a:rPr>
              <a:t>Uttar Pradesh has the highest crime rate among the top 10 states in India, with a significant lead over the others.</a:t>
            </a:r>
          </a:p>
          <a:p>
            <a:pPr algn="l"/>
            <a:endParaRPr lang="en-US" sz="2000" b="1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</a:rPr>
              <a:t>Uttar Pradesh accounted for around 14% of total reported rapes in 2021, highlighting the need for focused interventions in these regions.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9B89F6-DED8-5774-89CB-9408BD6D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6" y="1526761"/>
            <a:ext cx="8223518" cy="52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8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68E07-A53C-D265-7A58-8EC348F0420A}"/>
              </a:ext>
            </a:extLst>
          </p:cNvPr>
          <p:cNvSpPr txBox="1"/>
          <p:nvPr/>
        </p:nvSpPr>
        <p:spPr>
          <a:xfrm>
            <a:off x="1603717" y="258466"/>
            <a:ext cx="8145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sng" dirty="0">
                <a:effectLst/>
                <a:latin typeface="system-ui"/>
              </a:rPr>
              <a:t>Comparison of Crimes Against Women Across Top 10 States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38C27A-6340-9071-6A55-F87F8411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720131"/>
            <a:ext cx="11502345" cy="568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2DE6D-D55C-D8AE-3625-3A9B2E851D69}"/>
              </a:ext>
            </a:extLst>
          </p:cNvPr>
          <p:cNvSpPr txBox="1"/>
          <p:nvPr/>
        </p:nvSpPr>
        <p:spPr>
          <a:xfrm>
            <a:off x="1359468" y="1181796"/>
            <a:ext cx="3967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Here are the top 10 states witnessing the highest number of domestic violence cases.</a:t>
            </a:r>
          </a:p>
        </p:txBody>
      </p:sp>
    </p:spTree>
    <p:extLst>
      <p:ext uri="{BB962C8B-B14F-4D97-AF65-F5344CB8AC3E}">
        <p14:creationId xmlns:p14="http://schemas.microsoft.com/office/powerpoint/2010/main" val="361866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66BD2-CA1B-C9F3-359C-6BF127EB7D37}"/>
              </a:ext>
            </a:extLst>
          </p:cNvPr>
          <p:cNvSpPr txBox="1"/>
          <p:nvPr/>
        </p:nvSpPr>
        <p:spPr>
          <a:xfrm>
            <a:off x="1858780" y="197583"/>
            <a:ext cx="7929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sng" dirty="0">
                <a:effectLst/>
                <a:latin typeface="system-ui"/>
              </a:rPr>
              <a:t>Analyzing the Distribution of Different Crimes Over Time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E2BF7-1DBB-F6D6-BF03-E37DF1B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2" y="659248"/>
            <a:ext cx="98298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6871B-34EC-F8A4-9E4E-8CCEFB43F6CE}"/>
              </a:ext>
            </a:extLst>
          </p:cNvPr>
          <p:cNvSpPr txBox="1"/>
          <p:nvPr/>
        </p:nvSpPr>
        <p:spPr>
          <a:xfrm>
            <a:off x="3387778" y="6014086"/>
            <a:ext cx="912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It shows a steady rise in crimes against women in India from 2001 to 2021, with domestic violence and sexual assault being the most common.</a:t>
            </a:r>
          </a:p>
        </p:txBody>
      </p:sp>
    </p:spTree>
    <p:extLst>
      <p:ext uri="{BB962C8B-B14F-4D97-AF65-F5344CB8AC3E}">
        <p14:creationId xmlns:p14="http://schemas.microsoft.com/office/powerpoint/2010/main" val="57520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47EB7B-27BE-64CF-DB29-2B4B8AFF45C8}"/>
              </a:ext>
            </a:extLst>
          </p:cNvPr>
          <p:cNvSpPr txBox="1"/>
          <p:nvPr/>
        </p:nvSpPr>
        <p:spPr>
          <a:xfrm>
            <a:off x="3687580" y="257544"/>
            <a:ext cx="6501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effectLst/>
                <a:latin typeface="system-ui"/>
              </a:rPr>
              <a:t>Crime Type Distribution in India (2021)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83AB0C-B3AE-3AF6-4720-DE13E6E2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2" y="929389"/>
            <a:ext cx="8169639" cy="5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A320F-1368-7873-0BBD-78B7C9A5B491}"/>
              </a:ext>
            </a:extLst>
          </p:cNvPr>
          <p:cNvSpPr txBox="1"/>
          <p:nvPr/>
        </p:nvSpPr>
        <p:spPr>
          <a:xfrm>
            <a:off x="8945034" y="1444494"/>
            <a:ext cx="26904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ar(--jp-content-font-family)"/>
              </a:rPr>
              <a:t>To visually represent the distribution of different crime types against women in India for the year 2021.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0CC8B-4C47-968B-776D-CF4CC32BF4DB}"/>
              </a:ext>
            </a:extLst>
          </p:cNvPr>
          <p:cNvSpPr txBox="1"/>
          <p:nvPr/>
        </p:nvSpPr>
        <p:spPr>
          <a:xfrm>
            <a:off x="8945034" y="3026258"/>
            <a:ext cx="30468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ar(--jp-content-font-family)"/>
              </a:rPr>
              <a:t>Domestic violence and assault against women were the most reported crimes in 2021, making up over 60% of the total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A1611-D1EA-B0A8-7F3E-FFE3F2C53190}"/>
              </a:ext>
            </a:extLst>
          </p:cNvPr>
          <p:cNvSpPr txBox="1"/>
          <p:nvPr/>
        </p:nvSpPr>
        <p:spPr>
          <a:xfrm>
            <a:off x="8945034" y="4712458"/>
            <a:ext cx="2873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ar(--jp-content-font-family)"/>
              </a:rPr>
              <a:t>women trafficking was the least reported crime in 2021, making up only 0.3% of the total.</a:t>
            </a:r>
          </a:p>
        </p:txBody>
      </p:sp>
    </p:spTree>
    <p:extLst>
      <p:ext uri="{BB962C8B-B14F-4D97-AF65-F5344CB8AC3E}">
        <p14:creationId xmlns:p14="http://schemas.microsoft.com/office/powerpoint/2010/main" val="32009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DEA60-45A9-709C-3B12-95F935AC2B2D}"/>
              </a:ext>
            </a:extLst>
          </p:cNvPr>
          <p:cNvSpPr txBox="1"/>
          <p:nvPr/>
        </p:nvSpPr>
        <p:spPr>
          <a:xfrm>
            <a:off x="699247" y="365760"/>
            <a:ext cx="1068234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u="sng" dirty="0">
                <a:effectLst/>
                <a:latin typeface="var(--jp-content-font-family)"/>
              </a:rPr>
              <a:t>Domestic violence: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var(--jp-content-font-family)"/>
              </a:rPr>
              <a:t>Domestic violence is a significant issue, especially during the COVID-19 lock downs, when calls to helplines increased.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var(--jp-content-font-family)"/>
              </a:rPr>
              <a:t>For example, the National Commission for Women (NCW) received over 1,400 complaints of domestic violence in just the first month of the lockdown in 2020,</a:t>
            </a:r>
          </a:p>
          <a:p>
            <a:pPr algn="just">
              <a:lnSpc>
                <a:spcPct val="150000"/>
              </a:lnSpc>
            </a:pPr>
            <a:endParaRPr lang="en-US" sz="2000" b="1" i="0" u="sng" dirty="0">
              <a:effectLst/>
              <a:latin typeface="var(--jp-content-font-family)"/>
            </a:endParaRPr>
          </a:p>
          <a:p>
            <a:pPr algn="just">
              <a:lnSpc>
                <a:spcPct val="150000"/>
              </a:lnSpc>
            </a:pPr>
            <a:r>
              <a:rPr lang="en-US" sz="2000" b="1" i="0" u="sng" dirty="0">
                <a:effectLst/>
                <a:latin typeface="var(--jp-content-font-family)"/>
              </a:rPr>
              <a:t>Dowry Deaths: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var(--jp-content-font-family)"/>
              </a:rPr>
              <a:t>Although dowry deaths represent a smaller percentage in the pie chart, they remain a significant issue in rural areas and specific states like Bihar and Uttar Pradesh.</a:t>
            </a:r>
          </a:p>
        </p:txBody>
      </p:sp>
    </p:spTree>
    <p:extLst>
      <p:ext uri="{BB962C8B-B14F-4D97-AF65-F5344CB8AC3E}">
        <p14:creationId xmlns:p14="http://schemas.microsoft.com/office/powerpoint/2010/main" val="36150377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266</TotalTime>
  <Words>741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system-ui</vt:lpstr>
      <vt:lpstr>var(--jp-content-font-family)</vt:lpstr>
      <vt:lpstr>Depth</vt:lpstr>
      <vt:lpstr>    Crimes Against Women in India (2001-2021)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7</cp:revision>
  <dcterms:created xsi:type="dcterms:W3CDTF">2024-09-25T01:12:34Z</dcterms:created>
  <dcterms:modified xsi:type="dcterms:W3CDTF">2024-09-26T07:37:51Z</dcterms:modified>
</cp:coreProperties>
</file>