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Hin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21" roundtripDataSignature="AMtx7mgK9I5JMkbMPCAR1kJ5A8b0pRwi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ind-bold.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ind-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15"/>
          <p:cNvSpPr txBox="1"/>
          <p:nvPr>
            <p:ph type="ctrTitle"/>
          </p:nvPr>
        </p:nvSpPr>
        <p:spPr>
          <a:xfrm>
            <a:off x="2328150" y="1991825"/>
            <a:ext cx="4487700" cy="115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600"/>
              <a:buNone/>
              <a:defRPr sz="46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1" name="Google Shape;11;p15"/>
          <p:cNvSpPr/>
          <p:nvPr/>
        </p:nvSpPr>
        <p:spPr>
          <a:xfrm flipH="1" rot="5400000">
            <a:off x="6177275" y="-42338"/>
            <a:ext cx="3688200" cy="2246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 name="Google Shape;12;p15"/>
          <p:cNvSpPr/>
          <p:nvPr/>
        </p:nvSpPr>
        <p:spPr>
          <a:xfrm flipH="1" rot="5400000">
            <a:off x="-698074" y="3247200"/>
            <a:ext cx="3573900" cy="21771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 name="Google Shape;13;p15"/>
          <p:cNvSpPr/>
          <p:nvPr/>
        </p:nvSpPr>
        <p:spPr>
          <a:xfrm flipH="1" rot="-5400000">
            <a:off x="-428544" y="2831032"/>
            <a:ext cx="2195100" cy="13380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 name="Google Shape;14;p15"/>
          <p:cNvSpPr/>
          <p:nvPr/>
        </p:nvSpPr>
        <p:spPr>
          <a:xfrm flipH="1" rot="-5400000">
            <a:off x="563748" y="2068298"/>
            <a:ext cx="1518900" cy="9255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 name="Google Shape;15;p15"/>
          <p:cNvSpPr/>
          <p:nvPr/>
        </p:nvSpPr>
        <p:spPr>
          <a:xfrm rot="5400000">
            <a:off x="-253698" y="2260564"/>
            <a:ext cx="1297200" cy="7899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 name="Google Shape;16;p15"/>
          <p:cNvSpPr/>
          <p:nvPr/>
        </p:nvSpPr>
        <p:spPr>
          <a:xfrm rot="-5400000">
            <a:off x="-192598" y="1950593"/>
            <a:ext cx="985800" cy="6006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 name="Google Shape;17;p15"/>
          <p:cNvSpPr/>
          <p:nvPr/>
        </p:nvSpPr>
        <p:spPr>
          <a:xfrm flipH="1" rot="5400000">
            <a:off x="7217675" y="1270025"/>
            <a:ext cx="2394600" cy="14589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 name="Google Shape;18;p15"/>
          <p:cNvSpPr/>
          <p:nvPr/>
        </p:nvSpPr>
        <p:spPr>
          <a:xfrm rot="-5400000">
            <a:off x="7922499" y="2744289"/>
            <a:ext cx="1518600" cy="9255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9" name="Google Shape;19;p15"/>
          <p:cNvSpPr/>
          <p:nvPr/>
        </p:nvSpPr>
        <p:spPr>
          <a:xfrm flipH="1" rot="-5400000">
            <a:off x="7315902" y="2802275"/>
            <a:ext cx="1027800" cy="6261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 name="Google Shape;20;p15"/>
          <p:cNvSpPr/>
          <p:nvPr/>
        </p:nvSpPr>
        <p:spPr>
          <a:xfrm flipH="1" rot="-5400000">
            <a:off x="6337825" y="578875"/>
            <a:ext cx="1520100" cy="9261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1" name="Shape 21"/>
        <p:cNvGrpSpPr/>
        <p:nvPr/>
      </p:nvGrpSpPr>
      <p:grpSpPr>
        <a:xfrm>
          <a:off x="0" y="0"/>
          <a:ext cx="0" cy="0"/>
          <a:chOff x="0" y="0"/>
          <a:chExt cx="0" cy="0"/>
        </a:xfrm>
      </p:grpSpPr>
      <p:sp>
        <p:nvSpPr>
          <p:cNvPr id="22" name="Google Shape;22;p16"/>
          <p:cNvSpPr txBox="1"/>
          <p:nvPr>
            <p:ph idx="1" type="body"/>
          </p:nvPr>
        </p:nvSpPr>
        <p:spPr>
          <a:xfrm>
            <a:off x="2225675" y="2161800"/>
            <a:ext cx="4692600" cy="819900"/>
          </a:xfrm>
          <a:prstGeom prst="rect">
            <a:avLst/>
          </a:prstGeom>
          <a:noFill/>
          <a:ln>
            <a:noFill/>
          </a:ln>
        </p:spPr>
        <p:txBody>
          <a:bodyPr anchorCtr="0" anchor="ctr" bIns="91425" lIns="91425" spcFirstLastPara="1" rIns="91425" wrap="square" tIns="91425">
            <a:noAutofit/>
          </a:bodyPr>
          <a:lstStyle>
            <a:lvl1pPr indent="-381000" lvl="0" marL="457200" algn="ctr">
              <a:lnSpc>
                <a:spcPct val="100000"/>
              </a:lnSpc>
              <a:spcBef>
                <a:spcPts val="600"/>
              </a:spcBef>
              <a:spcAft>
                <a:spcPts val="0"/>
              </a:spcAft>
              <a:buSzPts val="2400"/>
              <a:buChar char="›"/>
              <a:defRPr b="1" i="1"/>
            </a:lvl1pPr>
            <a:lvl2pPr indent="-381000" lvl="1" marL="914400" algn="ctr">
              <a:lnSpc>
                <a:spcPct val="100000"/>
              </a:lnSpc>
              <a:spcBef>
                <a:spcPts val="0"/>
              </a:spcBef>
              <a:spcAft>
                <a:spcPts val="0"/>
              </a:spcAft>
              <a:buSzPts val="2400"/>
              <a:buChar char="›"/>
              <a:defRPr b="1" i="1"/>
            </a:lvl2pPr>
            <a:lvl3pPr indent="-381000" lvl="2" marL="1371600" algn="ctr">
              <a:lnSpc>
                <a:spcPct val="100000"/>
              </a:lnSpc>
              <a:spcBef>
                <a:spcPts val="0"/>
              </a:spcBef>
              <a:spcAft>
                <a:spcPts val="0"/>
              </a:spcAft>
              <a:buSzPts val="2400"/>
              <a:buChar char="›"/>
              <a:defRPr b="1" i="1"/>
            </a:lvl3pPr>
            <a:lvl4pPr indent="-381000" lvl="3" marL="1828800" algn="ctr">
              <a:lnSpc>
                <a:spcPct val="100000"/>
              </a:lnSpc>
              <a:spcBef>
                <a:spcPts val="0"/>
              </a:spcBef>
              <a:spcAft>
                <a:spcPts val="0"/>
              </a:spcAft>
              <a:buSzPts val="2400"/>
              <a:buChar char="›"/>
              <a:defRPr b="1" i="1"/>
            </a:lvl4pPr>
            <a:lvl5pPr indent="-381000" lvl="4" marL="2286000" algn="ctr">
              <a:lnSpc>
                <a:spcPct val="100000"/>
              </a:lnSpc>
              <a:spcBef>
                <a:spcPts val="0"/>
              </a:spcBef>
              <a:spcAft>
                <a:spcPts val="0"/>
              </a:spcAft>
              <a:buSzPts val="2400"/>
              <a:buChar char="›"/>
              <a:defRPr b="1" i="1"/>
            </a:lvl5pPr>
            <a:lvl6pPr indent="-381000" lvl="5" marL="2743200" algn="ctr">
              <a:lnSpc>
                <a:spcPct val="100000"/>
              </a:lnSpc>
              <a:spcBef>
                <a:spcPts val="0"/>
              </a:spcBef>
              <a:spcAft>
                <a:spcPts val="0"/>
              </a:spcAft>
              <a:buSzPts val="2400"/>
              <a:buChar char="›"/>
              <a:defRPr b="1" i="1"/>
            </a:lvl6pPr>
            <a:lvl7pPr indent="-381000" lvl="6" marL="3200400" algn="ctr">
              <a:lnSpc>
                <a:spcPct val="100000"/>
              </a:lnSpc>
              <a:spcBef>
                <a:spcPts val="0"/>
              </a:spcBef>
              <a:spcAft>
                <a:spcPts val="0"/>
              </a:spcAft>
              <a:buSzPts val="2400"/>
              <a:buChar char="›"/>
              <a:defRPr b="1" i="1"/>
            </a:lvl7pPr>
            <a:lvl8pPr indent="-381000" lvl="7" marL="3657600" algn="ctr">
              <a:lnSpc>
                <a:spcPct val="100000"/>
              </a:lnSpc>
              <a:spcBef>
                <a:spcPts val="0"/>
              </a:spcBef>
              <a:spcAft>
                <a:spcPts val="0"/>
              </a:spcAft>
              <a:buSzPts val="2400"/>
              <a:buChar char="›"/>
              <a:defRPr b="1" i="1"/>
            </a:lvl8pPr>
            <a:lvl9pPr indent="-381000" lvl="8" marL="4114800" algn="ctr">
              <a:lnSpc>
                <a:spcPct val="100000"/>
              </a:lnSpc>
              <a:spcBef>
                <a:spcPts val="0"/>
              </a:spcBef>
              <a:spcAft>
                <a:spcPts val="0"/>
              </a:spcAft>
              <a:buSzPts val="2400"/>
              <a:buChar char="»"/>
              <a:defRPr b="1" i="1"/>
            </a:lvl9pPr>
          </a:lstStyle>
          <a:p/>
        </p:txBody>
      </p:sp>
      <p:grpSp>
        <p:nvGrpSpPr>
          <p:cNvPr id="23" name="Google Shape;23;p16"/>
          <p:cNvGrpSpPr/>
          <p:nvPr/>
        </p:nvGrpSpPr>
        <p:grpSpPr>
          <a:xfrm>
            <a:off x="7395202" y="-6"/>
            <a:ext cx="1748884" cy="4013021"/>
            <a:chOff x="7395202" y="-6"/>
            <a:chExt cx="1748884" cy="4013021"/>
          </a:xfrm>
        </p:grpSpPr>
        <p:sp>
          <p:nvSpPr>
            <p:cNvPr id="24" name="Google Shape;24;p16"/>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5" name="Google Shape;25;p16"/>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6" name="Google Shape;26;p16"/>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7" name="Google Shape;27;p16"/>
            <p:cNvSpPr/>
            <p:nvPr/>
          </p:nvSpPr>
          <p:spPr>
            <a:xfrm rot="-5400000">
              <a:off x="7178152" y="542730"/>
              <a:ext cx="1110900" cy="6768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8" name="Google Shape;28;p16"/>
            <p:cNvSpPr/>
            <p:nvPr/>
          </p:nvSpPr>
          <p:spPr>
            <a:xfrm flipH="1" rot="-5400000">
              <a:off x="8242801" y="3381815"/>
              <a:ext cx="784500" cy="4779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29" name="Google Shape;29;p16"/>
          <p:cNvSpPr/>
          <p:nvPr/>
        </p:nvSpPr>
        <p:spPr>
          <a:xfrm flipH="1" rot="5400000">
            <a:off x="-479615" y="1845054"/>
            <a:ext cx="2455200" cy="14958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0" name="Google Shape;30;p16"/>
          <p:cNvSpPr/>
          <p:nvPr/>
        </p:nvSpPr>
        <p:spPr>
          <a:xfrm rot="5400000">
            <a:off x="-262152" y="1526813"/>
            <a:ext cx="1340700" cy="816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1" name="Google Shape;31;p16"/>
          <p:cNvSpPr/>
          <p:nvPr/>
        </p:nvSpPr>
        <p:spPr>
          <a:xfrm flipH="1" rot="-5400000">
            <a:off x="-358985" y="3663619"/>
            <a:ext cx="1838515" cy="1120555"/>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2" name="Google Shape;32;p16"/>
          <p:cNvSpPr/>
          <p:nvPr/>
        </p:nvSpPr>
        <p:spPr>
          <a:xfrm rot="-5400000">
            <a:off x="-199052" y="1206482"/>
            <a:ext cx="1018800" cy="6207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3" name="Google Shape;33;p16"/>
          <p:cNvSpPr/>
          <p:nvPr/>
        </p:nvSpPr>
        <p:spPr>
          <a:xfrm flipH="1" rot="-5400000">
            <a:off x="472234" y="3024661"/>
            <a:ext cx="1272000" cy="7752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4" name="Google Shape;34;p16"/>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35" name="Shape 35"/>
        <p:cNvGrpSpPr/>
        <p:nvPr/>
      </p:nvGrpSpPr>
      <p:grpSpPr>
        <a:xfrm>
          <a:off x="0" y="0"/>
          <a:ext cx="0" cy="0"/>
          <a:chOff x="0" y="0"/>
          <a:chExt cx="0" cy="0"/>
        </a:xfrm>
      </p:grpSpPr>
      <p:sp>
        <p:nvSpPr>
          <p:cNvPr id="36" name="Google Shape;36;p17"/>
          <p:cNvSpPr txBox="1"/>
          <p:nvPr>
            <p:ph type="ctrTitle"/>
          </p:nvPr>
        </p:nvSpPr>
        <p:spPr>
          <a:xfrm>
            <a:off x="2647900" y="1659550"/>
            <a:ext cx="3848100" cy="115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37" name="Google Shape;37;p17"/>
          <p:cNvSpPr txBox="1"/>
          <p:nvPr>
            <p:ph idx="1" type="subTitle"/>
          </p:nvPr>
        </p:nvSpPr>
        <p:spPr>
          <a:xfrm>
            <a:off x="2647975" y="2763850"/>
            <a:ext cx="3848100" cy="7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33CCFF"/>
              </a:buClr>
              <a:buSzPts val="1800"/>
              <a:buNone/>
              <a:defRPr sz="1800">
                <a:solidFill>
                  <a:srgbClr val="33CCFF"/>
                </a:solidFill>
              </a:defRPr>
            </a:lvl1pPr>
            <a:lvl2pPr lvl="1" algn="ctr">
              <a:lnSpc>
                <a:spcPct val="100000"/>
              </a:lnSpc>
              <a:spcBef>
                <a:spcPts val="0"/>
              </a:spcBef>
              <a:spcAft>
                <a:spcPts val="0"/>
              </a:spcAft>
              <a:buClr>
                <a:srgbClr val="33CCFF"/>
              </a:buClr>
              <a:buSzPts val="1800"/>
              <a:buNone/>
              <a:defRPr sz="1800">
                <a:solidFill>
                  <a:srgbClr val="33CCFF"/>
                </a:solidFill>
              </a:defRPr>
            </a:lvl2pPr>
            <a:lvl3pPr lvl="2" algn="ctr">
              <a:lnSpc>
                <a:spcPct val="100000"/>
              </a:lnSpc>
              <a:spcBef>
                <a:spcPts val="0"/>
              </a:spcBef>
              <a:spcAft>
                <a:spcPts val="0"/>
              </a:spcAft>
              <a:buClr>
                <a:srgbClr val="33CCFF"/>
              </a:buClr>
              <a:buSzPts val="1800"/>
              <a:buNone/>
              <a:defRPr sz="1800">
                <a:solidFill>
                  <a:srgbClr val="33CCFF"/>
                </a:solidFill>
              </a:defRPr>
            </a:lvl3pPr>
            <a:lvl4pPr lvl="3" algn="ctr">
              <a:lnSpc>
                <a:spcPct val="100000"/>
              </a:lnSpc>
              <a:spcBef>
                <a:spcPts val="0"/>
              </a:spcBef>
              <a:spcAft>
                <a:spcPts val="0"/>
              </a:spcAft>
              <a:buClr>
                <a:srgbClr val="33CCFF"/>
              </a:buClr>
              <a:buSzPts val="1800"/>
              <a:buNone/>
              <a:defRPr sz="1800">
                <a:solidFill>
                  <a:srgbClr val="33CCFF"/>
                </a:solidFill>
              </a:defRPr>
            </a:lvl4pPr>
            <a:lvl5pPr lvl="4" algn="ctr">
              <a:lnSpc>
                <a:spcPct val="100000"/>
              </a:lnSpc>
              <a:spcBef>
                <a:spcPts val="0"/>
              </a:spcBef>
              <a:spcAft>
                <a:spcPts val="0"/>
              </a:spcAft>
              <a:buClr>
                <a:srgbClr val="33CCFF"/>
              </a:buClr>
              <a:buSzPts val="1800"/>
              <a:buNone/>
              <a:defRPr sz="1800">
                <a:solidFill>
                  <a:srgbClr val="33CCFF"/>
                </a:solidFill>
              </a:defRPr>
            </a:lvl5pPr>
            <a:lvl6pPr lvl="5" algn="ctr">
              <a:lnSpc>
                <a:spcPct val="100000"/>
              </a:lnSpc>
              <a:spcBef>
                <a:spcPts val="0"/>
              </a:spcBef>
              <a:spcAft>
                <a:spcPts val="0"/>
              </a:spcAft>
              <a:buClr>
                <a:srgbClr val="33CCFF"/>
              </a:buClr>
              <a:buSzPts val="1800"/>
              <a:buNone/>
              <a:defRPr sz="1800">
                <a:solidFill>
                  <a:srgbClr val="33CCFF"/>
                </a:solidFill>
              </a:defRPr>
            </a:lvl6pPr>
            <a:lvl7pPr lvl="6" algn="ctr">
              <a:lnSpc>
                <a:spcPct val="100000"/>
              </a:lnSpc>
              <a:spcBef>
                <a:spcPts val="0"/>
              </a:spcBef>
              <a:spcAft>
                <a:spcPts val="0"/>
              </a:spcAft>
              <a:buClr>
                <a:srgbClr val="33CCFF"/>
              </a:buClr>
              <a:buSzPts val="1800"/>
              <a:buNone/>
              <a:defRPr sz="1800">
                <a:solidFill>
                  <a:srgbClr val="33CCFF"/>
                </a:solidFill>
              </a:defRPr>
            </a:lvl7pPr>
            <a:lvl8pPr lvl="7" algn="ctr">
              <a:lnSpc>
                <a:spcPct val="100000"/>
              </a:lnSpc>
              <a:spcBef>
                <a:spcPts val="0"/>
              </a:spcBef>
              <a:spcAft>
                <a:spcPts val="0"/>
              </a:spcAft>
              <a:buClr>
                <a:srgbClr val="33CCFF"/>
              </a:buClr>
              <a:buSzPts val="1800"/>
              <a:buNone/>
              <a:defRPr sz="1800">
                <a:solidFill>
                  <a:srgbClr val="33CCFF"/>
                </a:solidFill>
              </a:defRPr>
            </a:lvl8pPr>
            <a:lvl9pPr lvl="8" algn="ctr">
              <a:lnSpc>
                <a:spcPct val="100000"/>
              </a:lnSpc>
              <a:spcBef>
                <a:spcPts val="0"/>
              </a:spcBef>
              <a:spcAft>
                <a:spcPts val="0"/>
              </a:spcAft>
              <a:buClr>
                <a:srgbClr val="33CCFF"/>
              </a:buClr>
              <a:buSzPts val="1800"/>
              <a:buNone/>
              <a:defRPr sz="1800">
                <a:solidFill>
                  <a:srgbClr val="33CCFF"/>
                </a:solidFill>
              </a:defRPr>
            </a:lvl9pPr>
          </a:lstStyle>
          <a:p/>
        </p:txBody>
      </p:sp>
      <p:sp>
        <p:nvSpPr>
          <p:cNvPr id="38" name="Google Shape;38;p17"/>
          <p:cNvSpPr/>
          <p:nvPr/>
        </p:nvSpPr>
        <p:spPr>
          <a:xfrm flipH="1" rot="5400000">
            <a:off x="6177275" y="-42338"/>
            <a:ext cx="3688200" cy="2246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9" name="Google Shape;39;p17"/>
          <p:cNvSpPr/>
          <p:nvPr/>
        </p:nvSpPr>
        <p:spPr>
          <a:xfrm flipH="1" rot="5400000">
            <a:off x="-698074" y="3247200"/>
            <a:ext cx="3573900" cy="21771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0" name="Google Shape;40;p17"/>
          <p:cNvSpPr/>
          <p:nvPr/>
        </p:nvSpPr>
        <p:spPr>
          <a:xfrm flipH="1" rot="-5400000">
            <a:off x="-428544" y="2831032"/>
            <a:ext cx="2195100" cy="13380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1" name="Google Shape;41;p17"/>
          <p:cNvSpPr/>
          <p:nvPr/>
        </p:nvSpPr>
        <p:spPr>
          <a:xfrm flipH="1" rot="-5400000">
            <a:off x="563748" y="2068298"/>
            <a:ext cx="1518900" cy="9255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2" name="Google Shape;42;p17"/>
          <p:cNvSpPr/>
          <p:nvPr/>
        </p:nvSpPr>
        <p:spPr>
          <a:xfrm rot="5400000">
            <a:off x="-253698" y="2260564"/>
            <a:ext cx="1297200" cy="7899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3" name="Google Shape;43;p17"/>
          <p:cNvSpPr/>
          <p:nvPr/>
        </p:nvSpPr>
        <p:spPr>
          <a:xfrm rot="-5400000">
            <a:off x="-192598" y="1950593"/>
            <a:ext cx="985800" cy="6006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4" name="Google Shape;44;p17"/>
          <p:cNvSpPr/>
          <p:nvPr/>
        </p:nvSpPr>
        <p:spPr>
          <a:xfrm flipH="1" rot="5400000">
            <a:off x="7217675" y="1270025"/>
            <a:ext cx="2394600" cy="14589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5" name="Google Shape;45;p17"/>
          <p:cNvSpPr/>
          <p:nvPr/>
        </p:nvSpPr>
        <p:spPr>
          <a:xfrm rot="-5400000">
            <a:off x="7922499" y="2744289"/>
            <a:ext cx="1518600" cy="9255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6" name="Google Shape;46;p17"/>
          <p:cNvSpPr/>
          <p:nvPr/>
        </p:nvSpPr>
        <p:spPr>
          <a:xfrm flipH="1" rot="-5400000">
            <a:off x="7315902" y="2802275"/>
            <a:ext cx="1027800" cy="6261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7" name="Google Shape;47;p17"/>
          <p:cNvSpPr/>
          <p:nvPr/>
        </p:nvSpPr>
        <p:spPr>
          <a:xfrm flipH="1" rot="-5400000">
            <a:off x="6337825" y="578875"/>
            <a:ext cx="1520100" cy="9261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8" name="Shape 48"/>
        <p:cNvGrpSpPr/>
        <p:nvPr/>
      </p:nvGrpSpPr>
      <p:grpSpPr>
        <a:xfrm>
          <a:off x="0" y="0"/>
          <a:ext cx="0" cy="0"/>
          <a:chOff x="0" y="0"/>
          <a:chExt cx="0" cy="0"/>
        </a:xfrm>
      </p:grpSpPr>
      <p:sp>
        <p:nvSpPr>
          <p:cNvPr id="49" name="Google Shape;49;p18"/>
          <p:cNvSpPr txBox="1"/>
          <p:nvPr>
            <p:ph type="title"/>
          </p:nvPr>
        </p:nvSpPr>
        <p:spPr>
          <a:xfrm>
            <a:off x="1067088" y="912850"/>
            <a:ext cx="5972100" cy="636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0" name="Google Shape;50;p18"/>
          <p:cNvSpPr txBox="1"/>
          <p:nvPr>
            <p:ph idx="1" type="body"/>
          </p:nvPr>
        </p:nvSpPr>
        <p:spPr>
          <a:xfrm>
            <a:off x="1067100" y="1706950"/>
            <a:ext cx="2977800" cy="3218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51" name="Google Shape;51;p18"/>
          <p:cNvSpPr txBox="1"/>
          <p:nvPr>
            <p:ph idx="2" type="body"/>
          </p:nvPr>
        </p:nvSpPr>
        <p:spPr>
          <a:xfrm>
            <a:off x="4224149" y="1706950"/>
            <a:ext cx="2977800" cy="3218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grpSp>
        <p:nvGrpSpPr>
          <p:cNvPr id="52" name="Google Shape;52;p18"/>
          <p:cNvGrpSpPr/>
          <p:nvPr/>
        </p:nvGrpSpPr>
        <p:grpSpPr>
          <a:xfrm>
            <a:off x="7395202" y="-6"/>
            <a:ext cx="1748884" cy="4013021"/>
            <a:chOff x="7395202" y="-6"/>
            <a:chExt cx="1748884" cy="4013021"/>
          </a:xfrm>
        </p:grpSpPr>
        <p:sp>
          <p:nvSpPr>
            <p:cNvPr id="53" name="Google Shape;53;p18"/>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4" name="Google Shape;54;p18"/>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5" name="Google Shape;55;p18"/>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6" name="Google Shape;56;p18"/>
            <p:cNvSpPr/>
            <p:nvPr/>
          </p:nvSpPr>
          <p:spPr>
            <a:xfrm rot="-5400000">
              <a:off x="7178152" y="542730"/>
              <a:ext cx="1110900" cy="6768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7" name="Google Shape;57;p18"/>
            <p:cNvSpPr/>
            <p:nvPr/>
          </p:nvSpPr>
          <p:spPr>
            <a:xfrm flipH="1" rot="-5400000">
              <a:off x="8242801" y="3381815"/>
              <a:ext cx="784500" cy="4779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58" name="Google Shape;58;p18"/>
          <p:cNvGrpSpPr/>
          <p:nvPr/>
        </p:nvGrpSpPr>
        <p:grpSpPr>
          <a:xfrm>
            <a:off x="3" y="2738679"/>
            <a:ext cx="722480" cy="2404814"/>
            <a:chOff x="3" y="2750304"/>
            <a:chExt cx="722480" cy="2404814"/>
          </a:xfrm>
        </p:grpSpPr>
        <p:sp>
          <p:nvSpPr>
            <p:cNvPr id="59" name="Google Shape;59;p18"/>
            <p:cNvSpPr/>
            <p:nvPr/>
          </p:nvSpPr>
          <p:spPr>
            <a:xfrm flipH="1" rot="5400000">
              <a:off x="-231667" y="3341328"/>
              <a:ext cx="1185900" cy="7224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0" name="Google Shape;60;p18"/>
            <p:cNvSpPr/>
            <p:nvPr/>
          </p:nvSpPr>
          <p:spPr>
            <a:xfrm rot="5400000">
              <a:off x="-158106" y="3063820"/>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1" name="Google Shape;61;p18"/>
            <p:cNvSpPr/>
            <p:nvPr/>
          </p:nvSpPr>
          <p:spPr>
            <a:xfrm flipH="1" rot="-5400000">
              <a:off x="-173395" y="4440518"/>
              <a:ext cx="888000" cy="5412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2" name="Google Shape;62;p18"/>
            <p:cNvSpPr/>
            <p:nvPr/>
          </p:nvSpPr>
          <p:spPr>
            <a:xfrm rot="-5400000">
              <a:off x="-120147" y="2870454"/>
              <a:ext cx="614700" cy="3744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3" name="Google Shape;63;p18"/>
            <p:cNvSpPr/>
            <p:nvPr/>
          </p:nvSpPr>
          <p:spPr>
            <a:xfrm flipH="1" rot="-5400000">
              <a:off x="228056" y="4058304"/>
              <a:ext cx="614400" cy="3744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64" name="Google Shape;64;p18"/>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mall" type="blank">
  <p:cSld name="BLANK">
    <p:spTree>
      <p:nvGrpSpPr>
        <p:cNvPr id="65" name="Shape 65"/>
        <p:cNvGrpSpPr/>
        <p:nvPr/>
      </p:nvGrpSpPr>
      <p:grpSpPr>
        <a:xfrm>
          <a:off x="0" y="0"/>
          <a:ext cx="0" cy="0"/>
          <a:chOff x="0" y="0"/>
          <a:chExt cx="0" cy="0"/>
        </a:xfrm>
      </p:grpSpPr>
      <p:grpSp>
        <p:nvGrpSpPr>
          <p:cNvPr id="66" name="Google Shape;66;p19"/>
          <p:cNvGrpSpPr/>
          <p:nvPr/>
        </p:nvGrpSpPr>
        <p:grpSpPr>
          <a:xfrm>
            <a:off x="7934863" y="4"/>
            <a:ext cx="1209179" cy="2774603"/>
            <a:chOff x="7395202" y="-6"/>
            <a:chExt cx="1748884" cy="4013021"/>
          </a:xfrm>
        </p:grpSpPr>
        <p:sp>
          <p:nvSpPr>
            <p:cNvPr id="67" name="Google Shape;67;p19"/>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8" name="Google Shape;68;p19"/>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9" name="Google Shape;69;p19"/>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0" name="Google Shape;70;p19"/>
            <p:cNvSpPr/>
            <p:nvPr/>
          </p:nvSpPr>
          <p:spPr>
            <a:xfrm rot="-5400000">
              <a:off x="7178152" y="542730"/>
              <a:ext cx="1110900" cy="6768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1" name="Google Shape;71;p19"/>
            <p:cNvSpPr/>
            <p:nvPr/>
          </p:nvSpPr>
          <p:spPr>
            <a:xfrm flipH="1" rot="-5400000">
              <a:off x="8242801" y="3381815"/>
              <a:ext cx="784500" cy="4779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72" name="Google Shape;72;p19"/>
          <p:cNvGrpSpPr/>
          <p:nvPr/>
        </p:nvGrpSpPr>
        <p:grpSpPr>
          <a:xfrm>
            <a:off x="-1" y="2232486"/>
            <a:ext cx="874634" cy="2911268"/>
            <a:chOff x="3" y="2750304"/>
            <a:chExt cx="722480" cy="2404814"/>
          </a:xfrm>
        </p:grpSpPr>
        <p:sp>
          <p:nvSpPr>
            <p:cNvPr id="73" name="Google Shape;73;p19"/>
            <p:cNvSpPr/>
            <p:nvPr/>
          </p:nvSpPr>
          <p:spPr>
            <a:xfrm flipH="1" rot="5400000">
              <a:off x="-231667" y="3341328"/>
              <a:ext cx="1185900" cy="7224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4" name="Google Shape;74;p19"/>
            <p:cNvSpPr/>
            <p:nvPr/>
          </p:nvSpPr>
          <p:spPr>
            <a:xfrm rot="5400000">
              <a:off x="-158106" y="3063820"/>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5" name="Google Shape;75;p19"/>
            <p:cNvSpPr/>
            <p:nvPr/>
          </p:nvSpPr>
          <p:spPr>
            <a:xfrm flipH="1" rot="-5400000">
              <a:off x="-173395" y="4440518"/>
              <a:ext cx="888000" cy="5412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6" name="Google Shape;76;p19"/>
            <p:cNvSpPr/>
            <p:nvPr/>
          </p:nvSpPr>
          <p:spPr>
            <a:xfrm rot="-5400000">
              <a:off x="-120147" y="2870454"/>
              <a:ext cx="614700" cy="3744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7" name="Google Shape;77;p19"/>
            <p:cNvSpPr/>
            <p:nvPr/>
          </p:nvSpPr>
          <p:spPr>
            <a:xfrm flipH="1" rot="-5400000">
              <a:off x="228056" y="4058304"/>
              <a:ext cx="614400" cy="3744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78" name="Google Shape;78;p19"/>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green gradient">
  <p:cSld name="BLANK_2">
    <p:bg>
      <p:bgPr>
        <a:gradFill>
          <a:gsLst>
            <a:gs pos="0">
              <a:srgbClr val="33CCCC"/>
            </a:gs>
            <a:gs pos="100000">
              <a:srgbClr val="66FF33"/>
            </a:gs>
          </a:gsLst>
          <a:lin ang="5400700" scaled="0"/>
        </a:gradFill>
      </p:bgPr>
    </p:bg>
    <p:spTree>
      <p:nvGrpSpPr>
        <p:cNvPr id="79" name="Shape 79"/>
        <p:cNvGrpSpPr/>
        <p:nvPr/>
      </p:nvGrpSpPr>
      <p:grpSpPr>
        <a:xfrm>
          <a:off x="0" y="0"/>
          <a:ext cx="0" cy="0"/>
          <a:chOff x="0" y="0"/>
          <a:chExt cx="0" cy="0"/>
        </a:xfrm>
      </p:grpSpPr>
      <p:sp>
        <p:nvSpPr>
          <p:cNvPr id="80" name="Google Shape;80;p20"/>
          <p:cNvSpPr/>
          <p:nvPr/>
        </p:nvSpPr>
        <p:spPr>
          <a:xfrm flipH="1" rot="5400000">
            <a:off x="7987921" y="280747"/>
            <a:ext cx="1436798" cy="875312"/>
          </a:xfrm>
          <a:prstGeom prst="parallelogram">
            <a:avLst>
              <a:gd fmla="val 81897" name="adj"/>
            </a:avLst>
          </a:prstGeom>
          <a:solidFill>
            <a:srgbClr val="FFFFFF">
              <a:alpha val="4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1" name="Google Shape;81;p20"/>
          <p:cNvSpPr/>
          <p:nvPr/>
        </p:nvSpPr>
        <p:spPr>
          <a:xfrm flipH="1" rot="5400000">
            <a:off x="7711954" y="1152043"/>
            <a:ext cx="1779871" cy="1084184"/>
          </a:xfrm>
          <a:prstGeom prst="parallelogram">
            <a:avLst>
              <a:gd fmla="val 81897" name="adj"/>
            </a:avLst>
          </a:prstGeom>
          <a:solidFill>
            <a:srgbClr val="FFFFFF">
              <a:alpha val="4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2" name="Google Shape;82;p20"/>
          <p:cNvSpPr/>
          <p:nvPr/>
        </p:nvSpPr>
        <p:spPr>
          <a:xfrm rot="-5400000">
            <a:off x="8367254" y="1879297"/>
            <a:ext cx="965333" cy="588243"/>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3" name="Google Shape;83;p20"/>
          <p:cNvSpPr/>
          <p:nvPr/>
        </p:nvSpPr>
        <p:spPr>
          <a:xfrm rot="-5400000">
            <a:off x="7784794" y="375252"/>
            <a:ext cx="768076" cy="46794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4" name="Google Shape;84;p20"/>
          <p:cNvSpPr/>
          <p:nvPr/>
        </p:nvSpPr>
        <p:spPr>
          <a:xfrm flipH="1" rot="-5400000">
            <a:off x="8520892" y="2338195"/>
            <a:ext cx="542403" cy="330420"/>
          </a:xfrm>
          <a:prstGeom prst="parallelogram">
            <a:avLst>
              <a:gd fmla="val 81897" name="adj"/>
            </a:avLst>
          </a:prstGeom>
          <a:solidFill>
            <a:srgbClr val="FFFFFF">
              <a:alpha val="4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5" name="Google Shape;85;p20"/>
          <p:cNvSpPr/>
          <p:nvPr/>
        </p:nvSpPr>
        <p:spPr>
          <a:xfrm flipH="1" rot="5400000">
            <a:off x="-280461" y="2947980"/>
            <a:ext cx="1435651" cy="874537"/>
          </a:xfrm>
          <a:prstGeom prst="parallelogram">
            <a:avLst>
              <a:gd fmla="val 81897" name="adj"/>
            </a:avLst>
          </a:prstGeom>
          <a:solidFill>
            <a:srgbClr val="FFFFFF">
              <a:alpha val="4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6" name="Google Shape;86;p20"/>
          <p:cNvSpPr/>
          <p:nvPr/>
        </p:nvSpPr>
        <p:spPr>
          <a:xfrm rot="5400000">
            <a:off x="-191408" y="2612028"/>
            <a:ext cx="979133" cy="595978"/>
          </a:xfrm>
          <a:prstGeom prst="parallelogram">
            <a:avLst>
              <a:gd fmla="val 81897" name="adj"/>
            </a:avLst>
          </a:prstGeom>
          <a:solidFill>
            <a:srgbClr val="FFFFFF">
              <a:alpha val="4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7" name="Google Shape;87;p20"/>
          <p:cNvSpPr/>
          <p:nvPr/>
        </p:nvSpPr>
        <p:spPr>
          <a:xfrm flipH="1" rot="-5400000">
            <a:off x="-209916" y="4278659"/>
            <a:ext cx="1075013" cy="655177"/>
          </a:xfrm>
          <a:prstGeom prst="parallelogram">
            <a:avLst>
              <a:gd fmla="val 81897" name="adj"/>
            </a:avLst>
          </a:prstGeom>
          <a:solidFill>
            <a:srgbClr val="FFFFFF">
              <a:alpha val="4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8" name="Google Shape;88;p20"/>
          <p:cNvSpPr/>
          <p:nvPr/>
        </p:nvSpPr>
        <p:spPr>
          <a:xfrm rot="-5400000">
            <a:off x="-145454" y="2377940"/>
            <a:ext cx="744156" cy="453249"/>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9" name="Google Shape;89;p20"/>
          <p:cNvSpPr/>
          <p:nvPr/>
        </p:nvSpPr>
        <p:spPr>
          <a:xfrm flipH="1" rot="-5400000">
            <a:off x="276080" y="3815951"/>
            <a:ext cx="743793" cy="453249"/>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0" name="Google Shape;90;p20"/>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ig">
  <p:cSld name="BLANK_1">
    <p:spTree>
      <p:nvGrpSpPr>
        <p:cNvPr id="91" name="Shape 91"/>
        <p:cNvGrpSpPr/>
        <p:nvPr/>
      </p:nvGrpSpPr>
      <p:grpSpPr>
        <a:xfrm>
          <a:off x="0" y="0"/>
          <a:ext cx="0" cy="0"/>
          <a:chOff x="0" y="0"/>
          <a:chExt cx="0" cy="0"/>
        </a:xfrm>
      </p:grpSpPr>
      <p:grpSp>
        <p:nvGrpSpPr>
          <p:cNvPr id="92" name="Google Shape;92;p21"/>
          <p:cNvGrpSpPr/>
          <p:nvPr/>
        </p:nvGrpSpPr>
        <p:grpSpPr>
          <a:xfrm>
            <a:off x="7395202" y="-6"/>
            <a:ext cx="1748884" cy="4013021"/>
            <a:chOff x="7395202" y="-6"/>
            <a:chExt cx="1748884" cy="4013021"/>
          </a:xfrm>
        </p:grpSpPr>
        <p:sp>
          <p:nvSpPr>
            <p:cNvPr id="93" name="Google Shape;93;p21"/>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4" name="Google Shape;94;p21"/>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5" name="Google Shape;95;p21"/>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6" name="Google Shape;96;p21"/>
            <p:cNvSpPr/>
            <p:nvPr/>
          </p:nvSpPr>
          <p:spPr>
            <a:xfrm rot="-5400000">
              <a:off x="7178152" y="542730"/>
              <a:ext cx="1110900" cy="6768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7" name="Google Shape;97;p21"/>
            <p:cNvSpPr/>
            <p:nvPr/>
          </p:nvSpPr>
          <p:spPr>
            <a:xfrm flipH="1" rot="-5400000">
              <a:off x="8242801" y="3381815"/>
              <a:ext cx="784500" cy="4779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98" name="Google Shape;98;p21"/>
          <p:cNvSpPr/>
          <p:nvPr/>
        </p:nvSpPr>
        <p:spPr>
          <a:xfrm flipH="1" rot="5400000">
            <a:off x="-479615" y="1845054"/>
            <a:ext cx="2455200" cy="14958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9" name="Google Shape;99;p21"/>
          <p:cNvSpPr/>
          <p:nvPr/>
        </p:nvSpPr>
        <p:spPr>
          <a:xfrm rot="5400000">
            <a:off x="-262152" y="1526813"/>
            <a:ext cx="1340700" cy="816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0" name="Google Shape;100;p21"/>
          <p:cNvSpPr/>
          <p:nvPr/>
        </p:nvSpPr>
        <p:spPr>
          <a:xfrm flipH="1" rot="-5400000">
            <a:off x="-358955" y="3663589"/>
            <a:ext cx="1838400" cy="11205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1" name="Google Shape;101;p21"/>
          <p:cNvSpPr/>
          <p:nvPr/>
        </p:nvSpPr>
        <p:spPr>
          <a:xfrm rot="-5400000">
            <a:off x="-199052" y="1206482"/>
            <a:ext cx="1018800" cy="6207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2" name="Google Shape;102;p21"/>
          <p:cNvSpPr/>
          <p:nvPr/>
        </p:nvSpPr>
        <p:spPr>
          <a:xfrm flipH="1" rot="-5400000">
            <a:off x="472234" y="3024661"/>
            <a:ext cx="1272000" cy="7752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3" name="Google Shape;103;p21"/>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041F30"/>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1067088" y="912850"/>
            <a:ext cx="5972100" cy="6360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1pPr>
            <a:lvl2pPr lvl="1"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2pPr>
            <a:lvl3pPr lvl="2"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3pPr>
            <a:lvl4pPr lvl="3"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4pPr>
            <a:lvl5pPr lvl="4"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5pPr>
            <a:lvl6pPr lvl="5"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6pPr>
            <a:lvl7pPr lvl="6"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7pPr>
            <a:lvl8pPr lvl="7"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8pPr>
            <a:lvl9pPr lvl="8"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9pPr>
          </a:lstStyle>
          <a:p/>
        </p:txBody>
      </p:sp>
      <p:sp>
        <p:nvSpPr>
          <p:cNvPr id="7" name="Google Shape;7;p14"/>
          <p:cNvSpPr txBox="1"/>
          <p:nvPr>
            <p:ph idx="1" type="body"/>
          </p:nvPr>
        </p:nvSpPr>
        <p:spPr>
          <a:xfrm>
            <a:off x="1067088" y="1650548"/>
            <a:ext cx="5972100" cy="27645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1pPr>
            <a:lvl2pPr indent="-381000" lvl="1" marL="914400" marR="0" rtl="0" algn="l">
              <a:lnSpc>
                <a:spcPct val="100000"/>
              </a:lnSpc>
              <a:spcBef>
                <a:spcPts val="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2pPr>
            <a:lvl3pPr indent="-381000" lvl="2" marL="1371600" marR="0" rtl="0" algn="l">
              <a:lnSpc>
                <a:spcPct val="100000"/>
              </a:lnSpc>
              <a:spcBef>
                <a:spcPts val="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3pPr>
            <a:lvl4pPr indent="-381000" lvl="3" marL="1828800" marR="0" rtl="0" algn="l">
              <a:lnSpc>
                <a:spcPct val="100000"/>
              </a:lnSpc>
              <a:spcBef>
                <a:spcPts val="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4pPr>
            <a:lvl5pPr indent="-381000" lvl="4" marL="2286000" marR="0" rtl="0" algn="l">
              <a:lnSpc>
                <a:spcPct val="100000"/>
              </a:lnSpc>
              <a:spcBef>
                <a:spcPts val="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5pPr>
            <a:lvl6pPr indent="-381000" lvl="5" marL="2743200" marR="0" rtl="0" algn="l">
              <a:lnSpc>
                <a:spcPct val="100000"/>
              </a:lnSpc>
              <a:spcBef>
                <a:spcPts val="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6pPr>
            <a:lvl7pPr indent="-381000" lvl="6" marL="3200400" marR="0" rtl="0" algn="l">
              <a:lnSpc>
                <a:spcPct val="100000"/>
              </a:lnSpc>
              <a:spcBef>
                <a:spcPts val="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7pPr>
            <a:lvl8pPr indent="-381000" lvl="7" marL="3657600" marR="0" rtl="0" algn="l">
              <a:lnSpc>
                <a:spcPct val="100000"/>
              </a:lnSpc>
              <a:spcBef>
                <a:spcPts val="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8pPr>
            <a:lvl9pPr indent="-381000" lvl="8" marL="4114800" marR="0" rtl="0" algn="l">
              <a:lnSpc>
                <a:spcPct val="100000"/>
              </a:lnSpc>
              <a:spcBef>
                <a:spcPts val="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9pPr>
          </a:lstStyle>
          <a:p/>
        </p:txBody>
      </p:sp>
      <p:sp>
        <p:nvSpPr>
          <p:cNvPr id="8" name="Google Shape;8;p14"/>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
          <p:cNvSpPr txBox="1"/>
          <p:nvPr>
            <p:ph type="ctrTitle"/>
          </p:nvPr>
        </p:nvSpPr>
        <p:spPr>
          <a:xfrm>
            <a:off x="2195736" y="1995686"/>
            <a:ext cx="4487700" cy="115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600"/>
              <a:buNone/>
            </a:pPr>
            <a:r>
              <a:rPr lang="pt-BR"/>
              <a:t>Necessidades e requisitos em serviços de troca de livros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10"/>
          <p:cNvSpPr txBox="1"/>
          <p:nvPr>
            <p:ph type="title"/>
          </p:nvPr>
        </p:nvSpPr>
        <p:spPr>
          <a:xfrm>
            <a:off x="1067088" y="303250"/>
            <a:ext cx="5972100" cy="636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pt-BR"/>
              <a:t>Serviços atuais</a:t>
            </a:r>
            <a:endParaRPr/>
          </a:p>
        </p:txBody>
      </p:sp>
      <p:sp>
        <p:nvSpPr>
          <p:cNvPr id="189" name="Google Shape;189;p10"/>
          <p:cNvSpPr txBox="1"/>
          <p:nvPr>
            <p:ph idx="2" type="body"/>
          </p:nvPr>
        </p:nvSpPr>
        <p:spPr>
          <a:xfrm>
            <a:off x="1067100" y="915566"/>
            <a:ext cx="3000844" cy="133242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600"/>
              </a:spcBef>
              <a:spcAft>
                <a:spcPts val="0"/>
              </a:spcAft>
              <a:buSzPts val="1800"/>
              <a:buNone/>
            </a:pPr>
            <a:r>
              <a:rPr lang="pt-BR" sz="1200"/>
              <a:t>Alguns dos serviços atuais são conhecidos e utilizados pelos usuários, como o Skoob, a Saraiva e a feira de troca, porém o índice de satisfação com os serviços não é muito bom.</a:t>
            </a:r>
            <a:endParaRPr sz="1200"/>
          </a:p>
          <a:p>
            <a:pPr indent="0" lvl="0" marL="0" rtl="0" algn="l">
              <a:lnSpc>
                <a:spcPct val="100000"/>
              </a:lnSpc>
              <a:spcBef>
                <a:spcPts val="600"/>
              </a:spcBef>
              <a:spcAft>
                <a:spcPts val="0"/>
              </a:spcAft>
              <a:buSzPts val="1800"/>
              <a:buNone/>
            </a:pPr>
            <a:r>
              <a:t/>
            </a:r>
            <a:endParaRPr sz="1200"/>
          </a:p>
        </p:txBody>
      </p:sp>
      <p:sp>
        <p:nvSpPr>
          <p:cNvPr id="190" name="Google Shape;190;p10"/>
          <p:cNvSpPr txBox="1"/>
          <p:nvPr>
            <p:ph idx="2" type="body"/>
          </p:nvPr>
        </p:nvSpPr>
        <p:spPr>
          <a:xfrm>
            <a:off x="8892480" y="9280"/>
            <a:ext cx="251520" cy="25821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t/>
            </a:r>
            <a:endParaRPr sz="1200"/>
          </a:p>
        </p:txBody>
      </p:sp>
      <p:sp>
        <p:nvSpPr>
          <p:cNvPr id="191" name="Google Shape;191;p10"/>
          <p:cNvSpPr txBox="1"/>
          <p:nvPr>
            <p:ph idx="2" type="body"/>
          </p:nvPr>
        </p:nvSpPr>
        <p:spPr>
          <a:xfrm>
            <a:off x="8022517" y="3867894"/>
            <a:ext cx="1116616" cy="63806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Clr>
                <a:schemeClr val="dk1"/>
              </a:buClr>
              <a:buSzPts val="1100"/>
              <a:buFont typeface="Arial"/>
              <a:buNone/>
            </a:pPr>
            <a:r>
              <a:t/>
            </a:r>
            <a:endParaRPr sz="1000"/>
          </a:p>
          <a:p>
            <a:pPr indent="0" lvl="0" marL="0" rtl="0" algn="l">
              <a:lnSpc>
                <a:spcPct val="100000"/>
              </a:lnSpc>
              <a:spcBef>
                <a:spcPts val="1000"/>
              </a:spcBef>
              <a:spcAft>
                <a:spcPts val="1000"/>
              </a:spcAft>
              <a:buSzPts val="1800"/>
              <a:buNone/>
            </a:pPr>
            <a:r>
              <a:t/>
            </a:r>
            <a:endParaRPr sz="1000"/>
          </a:p>
        </p:txBody>
      </p:sp>
      <p:sp>
        <p:nvSpPr>
          <p:cNvPr id="192" name="Google Shape;192;p10"/>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pt-BR"/>
              <a:t>‹#›</a:t>
            </a:fld>
            <a:endParaRPr/>
          </a:p>
        </p:txBody>
      </p:sp>
      <p:sp>
        <p:nvSpPr>
          <p:cNvPr descr="Gráfico de respostas do Formulários Google. Título da pergunta: Qual é a sua faixa etária?. Número de respostas: 12 respostas." id="193" name="Google Shape;193;p10"/>
          <p:cNvSpPr/>
          <p:nvPr/>
        </p:nvSpPr>
        <p:spPr>
          <a:xfrm>
            <a:off x="155575" y="84138"/>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94" name="Google Shape;194;p10"/>
          <p:cNvPicPr preferRelativeResize="0"/>
          <p:nvPr/>
        </p:nvPicPr>
        <p:blipFill rotWithShape="1">
          <a:blip r:embed="rId3">
            <a:alphaModFix/>
          </a:blip>
          <a:srcRect b="0" l="0" r="0" t="0"/>
          <a:stretch/>
        </p:blipFill>
        <p:spPr>
          <a:xfrm>
            <a:off x="1187624" y="2858210"/>
            <a:ext cx="1441799" cy="1421104"/>
          </a:xfrm>
          <a:prstGeom prst="rect">
            <a:avLst/>
          </a:prstGeom>
          <a:noFill/>
          <a:ln>
            <a:noFill/>
          </a:ln>
        </p:spPr>
      </p:pic>
      <p:sp>
        <p:nvSpPr>
          <p:cNvPr id="195" name="Google Shape;195;p10"/>
          <p:cNvSpPr txBox="1"/>
          <p:nvPr/>
        </p:nvSpPr>
        <p:spPr>
          <a:xfrm>
            <a:off x="1187624" y="2351374"/>
            <a:ext cx="266429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FFFF00"/>
                </a:solidFill>
                <a:latin typeface="Arial"/>
                <a:ea typeface="Arial"/>
                <a:cs typeface="Arial"/>
                <a:sym typeface="Arial"/>
              </a:rPr>
              <a:t>Satisfação com a qualidade desses serviços</a:t>
            </a:r>
            <a:endParaRPr b="0" i="0" sz="1400" u="none" cap="none" strike="noStrike">
              <a:solidFill>
                <a:srgbClr val="FFFF00"/>
              </a:solidFill>
              <a:latin typeface="Arial"/>
              <a:ea typeface="Arial"/>
              <a:cs typeface="Arial"/>
              <a:sym typeface="Arial"/>
            </a:endParaRPr>
          </a:p>
        </p:txBody>
      </p:sp>
      <p:sp>
        <p:nvSpPr>
          <p:cNvPr id="196" name="Google Shape;196;p10"/>
          <p:cNvSpPr txBox="1"/>
          <p:nvPr/>
        </p:nvSpPr>
        <p:spPr>
          <a:xfrm>
            <a:off x="2627597" y="3003798"/>
            <a:ext cx="2589838" cy="160043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2060"/>
              </a:buClr>
              <a:buSzPts val="2800"/>
              <a:buFont typeface="Arial"/>
              <a:buChar char="•"/>
            </a:pPr>
            <a:r>
              <a:rPr b="0" i="0" lang="pt-BR" sz="1400" u="none" cap="none" strike="noStrike">
                <a:solidFill>
                  <a:schemeClr val="lt1"/>
                </a:solidFill>
                <a:latin typeface="Arial"/>
                <a:ea typeface="Arial"/>
                <a:cs typeface="Arial"/>
                <a:sym typeface="Arial"/>
              </a:rPr>
              <a:t>Totalmente insatisfeito</a:t>
            </a:r>
            <a:endParaRPr/>
          </a:p>
          <a:p>
            <a:pPr indent="-285750" lvl="0" marL="285750" marR="0" rtl="0" algn="l">
              <a:lnSpc>
                <a:spcPct val="100000"/>
              </a:lnSpc>
              <a:spcBef>
                <a:spcPts val="0"/>
              </a:spcBef>
              <a:spcAft>
                <a:spcPts val="0"/>
              </a:spcAft>
              <a:buClr>
                <a:srgbClr val="FF0000"/>
              </a:buClr>
              <a:buSzPts val="2800"/>
              <a:buFont typeface="Arial"/>
              <a:buChar char="•"/>
            </a:pPr>
            <a:r>
              <a:rPr b="0" i="0" lang="pt-BR" sz="1400" u="none" cap="none" strike="noStrike">
                <a:solidFill>
                  <a:schemeClr val="lt1"/>
                </a:solidFill>
                <a:latin typeface="Arial"/>
                <a:ea typeface="Arial"/>
                <a:cs typeface="Arial"/>
                <a:sym typeface="Arial"/>
              </a:rPr>
              <a:t>Insatisfeito</a:t>
            </a:r>
            <a:endParaRPr/>
          </a:p>
          <a:p>
            <a:pPr indent="-285750" lvl="0" marL="285750" marR="0" rtl="0" algn="l">
              <a:lnSpc>
                <a:spcPct val="100000"/>
              </a:lnSpc>
              <a:spcBef>
                <a:spcPts val="0"/>
              </a:spcBef>
              <a:spcAft>
                <a:spcPts val="0"/>
              </a:spcAft>
              <a:buClr>
                <a:srgbClr val="FFFF00"/>
              </a:buClr>
              <a:buSzPts val="2800"/>
              <a:buFont typeface="Arial"/>
              <a:buChar char="•"/>
            </a:pPr>
            <a:r>
              <a:rPr b="0" i="0" lang="pt-BR" sz="1400" u="none" cap="none" strike="noStrike">
                <a:solidFill>
                  <a:schemeClr val="lt1"/>
                </a:solidFill>
                <a:latin typeface="Arial"/>
                <a:ea typeface="Arial"/>
                <a:cs typeface="Arial"/>
                <a:sym typeface="Arial"/>
              </a:rPr>
              <a:t>Indiferente</a:t>
            </a:r>
            <a:endParaRPr/>
          </a:p>
          <a:p>
            <a:pPr indent="-285750" lvl="0" marL="285750" marR="0" rtl="0" algn="l">
              <a:lnSpc>
                <a:spcPct val="100000"/>
              </a:lnSpc>
              <a:spcBef>
                <a:spcPts val="0"/>
              </a:spcBef>
              <a:spcAft>
                <a:spcPts val="0"/>
              </a:spcAft>
              <a:buClr>
                <a:srgbClr val="00B050"/>
              </a:buClr>
              <a:buSzPts val="2800"/>
              <a:buFont typeface="Arial"/>
              <a:buChar char="•"/>
            </a:pPr>
            <a:r>
              <a:rPr b="0" i="0" lang="pt-BR" sz="1400" u="none" cap="none" strike="noStrike">
                <a:solidFill>
                  <a:schemeClr val="lt1"/>
                </a:solidFill>
                <a:latin typeface="Arial"/>
                <a:ea typeface="Arial"/>
                <a:cs typeface="Arial"/>
                <a:sym typeface="Arial"/>
              </a:rPr>
              <a:t>Satisfeito</a:t>
            </a:r>
            <a:endParaRPr/>
          </a:p>
          <a:p>
            <a:pPr indent="-285750" lvl="0" marL="285750" marR="0" rtl="0" algn="l">
              <a:lnSpc>
                <a:spcPct val="100000"/>
              </a:lnSpc>
              <a:spcBef>
                <a:spcPts val="0"/>
              </a:spcBef>
              <a:spcAft>
                <a:spcPts val="0"/>
              </a:spcAft>
              <a:buClr>
                <a:srgbClr val="941997"/>
              </a:buClr>
              <a:buSzPts val="2800"/>
              <a:buFont typeface="Arial"/>
              <a:buChar char="•"/>
            </a:pPr>
            <a:r>
              <a:rPr b="0" i="0" lang="pt-BR" sz="1400" u="none" cap="none" strike="noStrike">
                <a:solidFill>
                  <a:schemeClr val="lt1"/>
                </a:solidFill>
                <a:latin typeface="Arial"/>
                <a:ea typeface="Arial"/>
                <a:cs typeface="Arial"/>
                <a:sym typeface="Arial"/>
              </a:rPr>
              <a:t>Completamente satisfeito</a:t>
            </a:r>
            <a:endParaRPr/>
          </a:p>
          <a:p>
            <a:pPr indent="-285750" lvl="0" marL="285750" marR="0" rtl="0" algn="l">
              <a:lnSpc>
                <a:spcPct val="100000"/>
              </a:lnSpc>
              <a:spcBef>
                <a:spcPts val="0"/>
              </a:spcBef>
              <a:spcAft>
                <a:spcPts val="0"/>
              </a:spcAft>
              <a:buClr>
                <a:srgbClr val="00B0F0"/>
              </a:buClr>
              <a:buSzPts val="2800"/>
              <a:buFont typeface="Arial"/>
              <a:buChar char="•"/>
            </a:pPr>
            <a:r>
              <a:rPr b="0" i="0" lang="pt-BR" sz="1400" u="none" cap="none" strike="noStrike">
                <a:solidFill>
                  <a:schemeClr val="lt1"/>
                </a:solidFill>
                <a:latin typeface="Arial"/>
                <a:ea typeface="Arial"/>
                <a:cs typeface="Arial"/>
                <a:sym typeface="Arial"/>
              </a:rPr>
              <a:t>Não sei opinar</a:t>
            </a:r>
            <a:endParaRPr/>
          </a:p>
          <a:p>
            <a:pPr indent="-107950" lvl="0" marL="285750" marR="0" rtl="0" algn="l">
              <a:lnSpc>
                <a:spcPct val="100000"/>
              </a:lnSpc>
              <a:spcBef>
                <a:spcPts val="0"/>
              </a:spcBef>
              <a:spcAft>
                <a:spcPts val="0"/>
              </a:spcAft>
              <a:buClr>
                <a:srgbClr val="00B050"/>
              </a:buClr>
              <a:buSzPts val="2800"/>
              <a:buFont typeface="Arial"/>
              <a:buNone/>
            </a:pPr>
            <a:r>
              <a:t/>
            </a:r>
            <a:endParaRPr b="0" i="0" sz="1400" u="none" cap="none" strike="noStrike">
              <a:solidFill>
                <a:schemeClr val="lt1"/>
              </a:solidFill>
              <a:latin typeface="Arial"/>
              <a:ea typeface="Arial"/>
              <a:cs typeface="Arial"/>
              <a:sym typeface="Arial"/>
            </a:endParaRPr>
          </a:p>
        </p:txBody>
      </p:sp>
      <p:pic>
        <p:nvPicPr>
          <p:cNvPr id="197" name="Google Shape;197;p10"/>
          <p:cNvPicPr preferRelativeResize="0"/>
          <p:nvPr/>
        </p:nvPicPr>
        <p:blipFill rotWithShape="1">
          <a:blip r:embed="rId4">
            <a:alphaModFix/>
          </a:blip>
          <a:srcRect b="0" l="0" r="0" t="0"/>
          <a:stretch/>
        </p:blipFill>
        <p:spPr>
          <a:xfrm>
            <a:off x="4665953" y="1333611"/>
            <a:ext cx="1418215" cy="1324149"/>
          </a:xfrm>
          <a:prstGeom prst="rect">
            <a:avLst/>
          </a:prstGeom>
          <a:noFill/>
          <a:ln>
            <a:noFill/>
          </a:ln>
        </p:spPr>
      </p:pic>
      <p:sp>
        <p:nvSpPr>
          <p:cNvPr id="198" name="Google Shape;198;p10"/>
          <p:cNvSpPr txBox="1"/>
          <p:nvPr/>
        </p:nvSpPr>
        <p:spPr>
          <a:xfrm>
            <a:off x="4467667" y="804548"/>
            <a:ext cx="2571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pt-BR">
                <a:solidFill>
                  <a:srgbClr val="FFFF00"/>
                </a:solidFill>
              </a:rPr>
              <a:t>Você consideraria trocar o serviço atual?</a:t>
            </a:r>
            <a:endParaRPr b="0" i="0" sz="1400" u="none" cap="none" strike="noStrike">
              <a:solidFill>
                <a:srgbClr val="FFFF00"/>
              </a:solidFill>
              <a:latin typeface="Arial"/>
              <a:ea typeface="Arial"/>
              <a:cs typeface="Arial"/>
              <a:sym typeface="Arial"/>
            </a:endParaRPr>
          </a:p>
        </p:txBody>
      </p:sp>
      <p:sp>
        <p:nvSpPr>
          <p:cNvPr id="199" name="Google Shape;199;p10"/>
          <p:cNvSpPr txBox="1"/>
          <p:nvPr/>
        </p:nvSpPr>
        <p:spPr>
          <a:xfrm>
            <a:off x="6084168" y="1403360"/>
            <a:ext cx="1625200" cy="160043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FF0000"/>
              </a:buClr>
              <a:buSzPts val="2800"/>
              <a:buFont typeface="Arial"/>
              <a:buChar char="•"/>
            </a:pPr>
            <a:r>
              <a:rPr b="0" i="0" lang="pt-BR" sz="1400" u="none" cap="none" strike="noStrike">
                <a:solidFill>
                  <a:schemeClr val="lt1"/>
                </a:solidFill>
                <a:latin typeface="Arial"/>
                <a:ea typeface="Arial"/>
                <a:cs typeface="Arial"/>
                <a:sym typeface="Arial"/>
              </a:rPr>
              <a:t>Não</a:t>
            </a:r>
            <a:endParaRPr/>
          </a:p>
          <a:p>
            <a:pPr indent="-285750" lvl="0" marL="285750" marR="0" rtl="0" algn="l">
              <a:lnSpc>
                <a:spcPct val="100000"/>
              </a:lnSpc>
              <a:spcBef>
                <a:spcPts val="0"/>
              </a:spcBef>
              <a:spcAft>
                <a:spcPts val="0"/>
              </a:spcAft>
              <a:buClr>
                <a:srgbClr val="FFFF00"/>
              </a:buClr>
              <a:buSzPts val="2800"/>
              <a:buFont typeface="Arial"/>
              <a:buChar char="•"/>
            </a:pPr>
            <a:r>
              <a:rPr b="0" i="0" lang="pt-BR" sz="1400" u="none" cap="none" strike="noStrike">
                <a:solidFill>
                  <a:schemeClr val="lt1"/>
                </a:solidFill>
                <a:latin typeface="Arial"/>
                <a:ea typeface="Arial"/>
                <a:cs typeface="Arial"/>
                <a:sym typeface="Arial"/>
              </a:rPr>
              <a:t>Talvez</a:t>
            </a:r>
            <a:endParaRPr/>
          </a:p>
          <a:p>
            <a:pPr indent="-285750" lvl="0" marL="285750" marR="0" rtl="0" algn="l">
              <a:lnSpc>
                <a:spcPct val="100000"/>
              </a:lnSpc>
              <a:spcBef>
                <a:spcPts val="0"/>
              </a:spcBef>
              <a:spcAft>
                <a:spcPts val="0"/>
              </a:spcAft>
              <a:buClr>
                <a:srgbClr val="00B0F0"/>
              </a:buClr>
              <a:buSzPts val="2800"/>
              <a:buFont typeface="Arial"/>
              <a:buChar char="•"/>
            </a:pPr>
            <a:r>
              <a:rPr b="0" i="0" lang="pt-BR" sz="1400" u="none" cap="none" strike="noStrike">
                <a:solidFill>
                  <a:schemeClr val="lt1"/>
                </a:solidFill>
                <a:latin typeface="Arial"/>
                <a:ea typeface="Arial"/>
                <a:cs typeface="Arial"/>
                <a:sym typeface="Arial"/>
              </a:rPr>
              <a:t>Sim</a:t>
            </a:r>
            <a:endParaRPr/>
          </a:p>
          <a:p>
            <a:pPr indent="-285750" lvl="0" marL="285750" marR="0" rtl="0" algn="l">
              <a:lnSpc>
                <a:spcPct val="100000"/>
              </a:lnSpc>
              <a:spcBef>
                <a:spcPts val="0"/>
              </a:spcBef>
              <a:spcAft>
                <a:spcPts val="0"/>
              </a:spcAft>
              <a:buClr>
                <a:srgbClr val="00B050"/>
              </a:buClr>
              <a:buSzPts val="2800"/>
              <a:buFont typeface="Arial"/>
              <a:buChar char="•"/>
            </a:pPr>
            <a:r>
              <a:rPr b="0" i="0" lang="pt-BR" sz="1400" u="none" cap="none" strike="noStrike">
                <a:solidFill>
                  <a:schemeClr val="lt1"/>
                </a:solidFill>
                <a:latin typeface="Arial"/>
                <a:ea typeface="Arial"/>
                <a:cs typeface="Arial"/>
                <a:sym typeface="Arial"/>
              </a:rPr>
              <a:t>Já utilizo um serviço e não pretendo trocá-lo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11"/>
          <p:cNvSpPr txBox="1"/>
          <p:nvPr>
            <p:ph type="ctrTitle"/>
          </p:nvPr>
        </p:nvSpPr>
        <p:spPr>
          <a:xfrm>
            <a:off x="2647900" y="1811950"/>
            <a:ext cx="38481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pt-BR"/>
              <a:t>5.</a:t>
            </a:r>
            <a:endParaRPr/>
          </a:p>
          <a:p>
            <a:pPr indent="0" lvl="0" marL="0" rtl="0" algn="ctr">
              <a:lnSpc>
                <a:spcPct val="100000"/>
              </a:lnSpc>
              <a:spcBef>
                <a:spcPts val="0"/>
              </a:spcBef>
              <a:spcAft>
                <a:spcPts val="0"/>
              </a:spcAft>
              <a:buSzPts val="3000"/>
              <a:buNone/>
            </a:pPr>
            <a:r>
              <a:rPr lang="pt-BR"/>
              <a:t>Características importantes em um serviço</a:t>
            </a:r>
            <a:endParaRPr/>
          </a:p>
        </p:txBody>
      </p:sp>
      <p:sp>
        <p:nvSpPr>
          <p:cNvPr id="205" name="Google Shape;205;p11"/>
          <p:cNvSpPr txBox="1"/>
          <p:nvPr>
            <p:ph idx="1" type="subTitle"/>
          </p:nvPr>
        </p:nvSpPr>
        <p:spPr>
          <a:xfrm>
            <a:off x="2647975" y="2916250"/>
            <a:ext cx="3848100" cy="78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pt-BR"/>
              <a:t>Características que os usuários consideram importantes</a:t>
            </a:r>
            <a:endParaRPr/>
          </a:p>
        </p:txBody>
      </p:sp>
      <p:sp>
        <p:nvSpPr>
          <p:cNvPr id="206" name="Google Shape;206;p11"/>
          <p:cNvSpPr txBox="1"/>
          <p:nvPr>
            <p:ph idx="4294967295"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pt-B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12"/>
          <p:cNvSpPr txBox="1"/>
          <p:nvPr>
            <p:ph type="title"/>
          </p:nvPr>
        </p:nvSpPr>
        <p:spPr>
          <a:xfrm>
            <a:off x="1043608" y="627534"/>
            <a:ext cx="5972100" cy="636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pt-BR"/>
              <a:t>Características importantes em um serviço</a:t>
            </a:r>
            <a:endParaRPr/>
          </a:p>
        </p:txBody>
      </p:sp>
      <p:sp>
        <p:nvSpPr>
          <p:cNvPr id="212" name="Google Shape;212;p12"/>
          <p:cNvSpPr txBox="1"/>
          <p:nvPr>
            <p:ph idx="2" type="body"/>
          </p:nvPr>
        </p:nvSpPr>
        <p:spPr>
          <a:xfrm>
            <a:off x="1043608" y="1203598"/>
            <a:ext cx="3000844" cy="264772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lang="pt-BR" sz="1200"/>
              <a:t>Na última seção do questionário foram coletados dados sobre características e ferramentas que os usuários consideram importantes em um serviço desse tipo. Dentre eles se destacam um sistema de segurança para assegurar que os livros sejam trocados sem problemas, sistema de recomendação baseado no histórico do usuário e uma seção de avaliação de livros e perfis. Além disso foi levantado as características que mais desagradam os usuários e as principais delas foram a baixa eficiência e a poluição visual.</a:t>
            </a:r>
            <a:endParaRPr sz="1200"/>
          </a:p>
          <a:p>
            <a:pPr indent="0" lvl="0" marL="0" rtl="0" algn="l">
              <a:lnSpc>
                <a:spcPct val="100000"/>
              </a:lnSpc>
              <a:spcBef>
                <a:spcPts val="600"/>
              </a:spcBef>
              <a:spcAft>
                <a:spcPts val="0"/>
              </a:spcAft>
              <a:buSzPts val="1800"/>
              <a:buNone/>
            </a:pPr>
            <a:r>
              <a:t/>
            </a:r>
            <a:endParaRPr sz="1200"/>
          </a:p>
        </p:txBody>
      </p:sp>
      <p:sp>
        <p:nvSpPr>
          <p:cNvPr id="213" name="Google Shape;213;p12"/>
          <p:cNvSpPr txBox="1"/>
          <p:nvPr>
            <p:ph idx="2" type="body"/>
          </p:nvPr>
        </p:nvSpPr>
        <p:spPr>
          <a:xfrm>
            <a:off x="8892480" y="9280"/>
            <a:ext cx="251520" cy="25821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t/>
            </a:r>
            <a:endParaRPr sz="1200"/>
          </a:p>
        </p:txBody>
      </p:sp>
      <p:sp>
        <p:nvSpPr>
          <p:cNvPr id="214" name="Google Shape;214;p12"/>
          <p:cNvSpPr txBox="1"/>
          <p:nvPr>
            <p:ph idx="2" type="body"/>
          </p:nvPr>
        </p:nvSpPr>
        <p:spPr>
          <a:xfrm>
            <a:off x="8022517" y="3867894"/>
            <a:ext cx="1116616" cy="63806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Clr>
                <a:schemeClr val="dk1"/>
              </a:buClr>
              <a:buSzPts val="1100"/>
              <a:buFont typeface="Arial"/>
              <a:buNone/>
            </a:pPr>
            <a:r>
              <a:t/>
            </a:r>
            <a:endParaRPr sz="1000"/>
          </a:p>
          <a:p>
            <a:pPr indent="0" lvl="0" marL="0" rtl="0" algn="l">
              <a:lnSpc>
                <a:spcPct val="100000"/>
              </a:lnSpc>
              <a:spcBef>
                <a:spcPts val="1000"/>
              </a:spcBef>
              <a:spcAft>
                <a:spcPts val="1000"/>
              </a:spcAft>
              <a:buSzPts val="1800"/>
              <a:buNone/>
            </a:pPr>
            <a:r>
              <a:t/>
            </a:r>
            <a:endParaRPr sz="1000"/>
          </a:p>
        </p:txBody>
      </p:sp>
      <p:sp>
        <p:nvSpPr>
          <p:cNvPr id="215" name="Google Shape;215;p12"/>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pt-BR"/>
              <a:t>‹#›</a:t>
            </a:fld>
            <a:endParaRPr/>
          </a:p>
        </p:txBody>
      </p:sp>
      <p:sp>
        <p:nvSpPr>
          <p:cNvPr descr="Gráfico de respostas do Formulários Google. Título da pergunta: Qual é a sua faixa etária?. Número de respostas: 12 respostas." id="216" name="Google Shape;216;p12"/>
          <p:cNvSpPr/>
          <p:nvPr/>
        </p:nvSpPr>
        <p:spPr>
          <a:xfrm>
            <a:off x="155575" y="84138"/>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17" name="Google Shape;217;p12"/>
          <p:cNvPicPr preferRelativeResize="0"/>
          <p:nvPr/>
        </p:nvPicPr>
        <p:blipFill rotWithShape="1">
          <a:blip r:embed="rId3">
            <a:alphaModFix/>
          </a:blip>
          <a:srcRect b="0" l="0" r="0" t="0"/>
          <a:stretch/>
        </p:blipFill>
        <p:spPr>
          <a:xfrm>
            <a:off x="4270157" y="1995686"/>
            <a:ext cx="1372933" cy="1324149"/>
          </a:xfrm>
          <a:prstGeom prst="rect">
            <a:avLst/>
          </a:prstGeom>
          <a:noFill/>
          <a:ln>
            <a:noFill/>
          </a:ln>
        </p:spPr>
      </p:pic>
      <p:sp>
        <p:nvSpPr>
          <p:cNvPr id="218" name="Google Shape;218;p12"/>
          <p:cNvSpPr txBox="1"/>
          <p:nvPr/>
        </p:nvSpPr>
        <p:spPr>
          <a:xfrm>
            <a:off x="4270156" y="1029061"/>
            <a:ext cx="3336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FFFF00"/>
                </a:solidFill>
                <a:latin typeface="Arial"/>
                <a:ea typeface="Arial"/>
                <a:cs typeface="Arial"/>
                <a:sym typeface="Arial"/>
              </a:rPr>
              <a:t>Qual dos dois tipos de serviço você escolheria?</a:t>
            </a:r>
            <a:endParaRPr b="0" i="0" sz="1400" u="none" cap="none" strike="noStrike">
              <a:solidFill>
                <a:srgbClr val="FFFF00"/>
              </a:solidFill>
              <a:latin typeface="Arial"/>
              <a:ea typeface="Arial"/>
              <a:cs typeface="Arial"/>
              <a:sym typeface="Arial"/>
            </a:endParaRPr>
          </a:p>
        </p:txBody>
      </p:sp>
      <p:sp>
        <p:nvSpPr>
          <p:cNvPr id="219" name="Google Shape;219;p12"/>
          <p:cNvSpPr txBox="1"/>
          <p:nvPr/>
        </p:nvSpPr>
        <p:spPr>
          <a:xfrm>
            <a:off x="5643090" y="1397356"/>
            <a:ext cx="1881300" cy="31086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FF0000"/>
              </a:buClr>
              <a:buSzPts val="2800"/>
              <a:buFont typeface="Arial"/>
              <a:buChar char="•"/>
            </a:pPr>
            <a:r>
              <a:rPr b="0" i="0" lang="pt-BR" sz="1400" u="none" cap="none" strike="noStrike">
                <a:solidFill>
                  <a:schemeClr val="lt1"/>
                </a:solidFill>
                <a:latin typeface="Arial"/>
                <a:ea typeface="Arial"/>
                <a:cs typeface="Arial"/>
                <a:sym typeface="Arial"/>
              </a:rPr>
              <a:t>Uma plataforma onde a troca de livros seria efetuada por um serviço de entrega à escolha dos usuários</a:t>
            </a:r>
            <a:endParaRPr b="0" i="0" sz="14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rgbClr val="00B0F0"/>
              </a:buClr>
              <a:buSzPts val="2800"/>
              <a:buFont typeface="Arial"/>
              <a:buChar char="•"/>
            </a:pPr>
            <a:r>
              <a:rPr b="0" i="0" lang="pt-BR" sz="1400" u="none" cap="none" strike="noStrike">
                <a:solidFill>
                  <a:schemeClr val="lt1"/>
                </a:solidFill>
                <a:latin typeface="Arial"/>
                <a:ea typeface="Arial"/>
                <a:cs typeface="Arial"/>
                <a:sym typeface="Arial"/>
              </a:rPr>
              <a:t>Um serviço que facilitaria a troca de livros pelos próprios usuários, a qual seria efetuada pessoalmente</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13"/>
          <p:cNvSpPr txBox="1"/>
          <p:nvPr>
            <p:ph idx="4294967295" type="ctrTitle"/>
          </p:nvPr>
        </p:nvSpPr>
        <p:spPr>
          <a:xfrm>
            <a:off x="1835696" y="1491630"/>
            <a:ext cx="4952894"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Hind"/>
              <a:buNone/>
            </a:pPr>
            <a:r>
              <a:rPr b="1" i="0" lang="pt-BR" sz="6000" u="none" cap="none" strike="noStrike">
                <a:solidFill>
                  <a:srgbClr val="FFFFFF"/>
                </a:solidFill>
                <a:latin typeface="Hind"/>
                <a:ea typeface="Hind"/>
                <a:cs typeface="Hind"/>
                <a:sym typeface="Hind"/>
              </a:rPr>
              <a:t>OBRIGADO!</a:t>
            </a:r>
            <a:endParaRPr b="1" i="0" sz="6000" u="none" cap="none" strike="noStrike">
              <a:solidFill>
                <a:srgbClr val="FFFFFF"/>
              </a:solidFill>
              <a:latin typeface="Hind"/>
              <a:ea typeface="Hind"/>
              <a:cs typeface="Hind"/>
              <a:sym typeface="Hind"/>
            </a:endParaRPr>
          </a:p>
        </p:txBody>
      </p:sp>
      <p:sp>
        <p:nvSpPr>
          <p:cNvPr id="225" name="Google Shape;225;p13"/>
          <p:cNvSpPr txBox="1"/>
          <p:nvPr>
            <p:ph idx="4294967295" type="subTitle"/>
          </p:nvPr>
        </p:nvSpPr>
        <p:spPr>
          <a:xfrm>
            <a:off x="1979712" y="2427734"/>
            <a:ext cx="4939200" cy="65353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1C4587"/>
              </a:buClr>
              <a:buSzPts val="2400"/>
              <a:buFont typeface="Hind"/>
              <a:buNone/>
            </a:pPr>
            <a:r>
              <a:rPr b="1" i="0" lang="pt-BR" sz="2400" u="none" cap="none" strike="noStrike">
                <a:solidFill>
                  <a:srgbClr val="66FF33"/>
                </a:solidFill>
                <a:latin typeface="Hind"/>
                <a:ea typeface="Hind"/>
                <a:cs typeface="Hind"/>
                <a:sym typeface="Hind"/>
              </a:rPr>
              <a:t>Perguntas?</a:t>
            </a:r>
            <a:endParaRPr b="1" i="0" sz="2400" u="none" cap="none" strike="noStrike">
              <a:solidFill>
                <a:srgbClr val="66FF33"/>
              </a:solidFill>
              <a:latin typeface="Hind"/>
              <a:ea typeface="Hind"/>
              <a:cs typeface="Hind"/>
              <a:sym typeface="Hind"/>
            </a:endParaRPr>
          </a:p>
        </p:txBody>
      </p:sp>
      <p:sp>
        <p:nvSpPr>
          <p:cNvPr id="226" name="Google Shape;226;p13"/>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pt-BR"/>
              <a:t>‹#›</a:t>
            </a:fld>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
          <p:cNvSpPr txBox="1"/>
          <p:nvPr>
            <p:ph idx="1" type="body"/>
          </p:nvPr>
        </p:nvSpPr>
        <p:spPr>
          <a:xfrm>
            <a:off x="1403648" y="0"/>
            <a:ext cx="6048672" cy="4948014"/>
          </a:xfrm>
          <a:prstGeom prst="rect">
            <a:avLst/>
          </a:prstGeom>
          <a:noFill/>
          <a:ln>
            <a:noFill/>
          </a:ln>
        </p:spPr>
        <p:txBody>
          <a:bodyPr anchorCtr="0" anchor="ctr" bIns="91425" lIns="91425" spcFirstLastPara="1" rIns="91425" wrap="square" tIns="91425">
            <a:noAutofit/>
          </a:bodyPr>
          <a:lstStyle/>
          <a:p>
            <a:pPr indent="-381000" lvl="0" marL="457200" rtl="0" algn="l">
              <a:lnSpc>
                <a:spcPct val="100000"/>
              </a:lnSpc>
              <a:spcBef>
                <a:spcPts val="600"/>
              </a:spcBef>
              <a:spcAft>
                <a:spcPts val="0"/>
              </a:spcAft>
              <a:buClr>
                <a:schemeClr val="lt1"/>
              </a:buClr>
              <a:buSzPts val="2400"/>
              <a:buChar char="›"/>
            </a:pPr>
            <a:r>
              <a:rPr lang="pt-BR"/>
              <a:t>Professor: Elton José da Silva</a:t>
            </a:r>
            <a:endParaRPr/>
          </a:p>
          <a:p>
            <a:pPr indent="-228600" lvl="0" marL="457200" rtl="0" algn="l">
              <a:lnSpc>
                <a:spcPct val="100000"/>
              </a:lnSpc>
              <a:spcBef>
                <a:spcPts val="600"/>
              </a:spcBef>
              <a:spcAft>
                <a:spcPts val="0"/>
              </a:spcAft>
              <a:buClr>
                <a:schemeClr val="lt1"/>
              </a:buClr>
              <a:buSzPts val="2400"/>
              <a:buNone/>
            </a:pPr>
            <a:r>
              <a:t/>
            </a:r>
            <a:endParaRPr/>
          </a:p>
          <a:p>
            <a:pPr indent="-381000" lvl="0" marL="457200" rtl="0" algn="l">
              <a:lnSpc>
                <a:spcPct val="100000"/>
              </a:lnSpc>
              <a:spcBef>
                <a:spcPts val="600"/>
              </a:spcBef>
              <a:spcAft>
                <a:spcPts val="0"/>
              </a:spcAft>
              <a:buClr>
                <a:schemeClr val="lt1"/>
              </a:buClr>
              <a:buSzPts val="2400"/>
              <a:buChar char="›"/>
            </a:pPr>
            <a:r>
              <a:rPr lang="pt-BR"/>
              <a:t>Disciplina: BCC-324 – Interação Humano-Computador</a:t>
            </a:r>
            <a:endParaRPr/>
          </a:p>
          <a:p>
            <a:pPr indent="-228600" lvl="0" marL="457200" rtl="0" algn="l">
              <a:lnSpc>
                <a:spcPct val="100000"/>
              </a:lnSpc>
              <a:spcBef>
                <a:spcPts val="600"/>
              </a:spcBef>
              <a:spcAft>
                <a:spcPts val="0"/>
              </a:spcAft>
              <a:buClr>
                <a:schemeClr val="lt1"/>
              </a:buClr>
              <a:buSzPts val="2400"/>
              <a:buNone/>
            </a:pPr>
            <a:r>
              <a:t/>
            </a:r>
            <a:endParaRPr/>
          </a:p>
          <a:p>
            <a:pPr indent="-381000" lvl="0" marL="457200" rtl="0" algn="l">
              <a:lnSpc>
                <a:spcPct val="100000"/>
              </a:lnSpc>
              <a:spcBef>
                <a:spcPts val="600"/>
              </a:spcBef>
              <a:spcAft>
                <a:spcPts val="0"/>
              </a:spcAft>
              <a:buClr>
                <a:schemeClr val="lt1"/>
              </a:buClr>
              <a:buSzPts val="2400"/>
              <a:buChar char="›"/>
            </a:pPr>
            <a:r>
              <a:rPr lang="pt-BR"/>
              <a:t>Alunos: Carlos Eduardo Romaniello, Carlos Gabriel, Daniel Monteiro, Fábio Fernandes e Gabriel Mace</a:t>
            </a:r>
            <a:endParaRPr/>
          </a:p>
        </p:txBody>
      </p:sp>
      <p:sp>
        <p:nvSpPr>
          <p:cNvPr id="114" name="Google Shape;114;p2"/>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pt-B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3"/>
          <p:cNvSpPr txBox="1"/>
          <p:nvPr>
            <p:ph type="ctrTitle"/>
          </p:nvPr>
        </p:nvSpPr>
        <p:spPr>
          <a:xfrm>
            <a:off x="2647900" y="1811950"/>
            <a:ext cx="38481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pt-BR"/>
              <a:t>1.</a:t>
            </a:r>
            <a:endParaRPr/>
          </a:p>
          <a:p>
            <a:pPr indent="0" lvl="0" marL="0" rtl="0" algn="ctr">
              <a:lnSpc>
                <a:spcPct val="100000"/>
              </a:lnSpc>
              <a:spcBef>
                <a:spcPts val="0"/>
              </a:spcBef>
              <a:spcAft>
                <a:spcPts val="0"/>
              </a:spcAft>
              <a:buSzPts val="3000"/>
              <a:buNone/>
            </a:pPr>
            <a:r>
              <a:rPr lang="pt-BR"/>
              <a:t>Coleta de dados</a:t>
            </a:r>
            <a:endParaRPr/>
          </a:p>
        </p:txBody>
      </p:sp>
      <p:sp>
        <p:nvSpPr>
          <p:cNvPr id="120" name="Google Shape;120;p3"/>
          <p:cNvSpPr txBox="1"/>
          <p:nvPr>
            <p:ph idx="1" type="subTitle"/>
          </p:nvPr>
        </p:nvSpPr>
        <p:spPr>
          <a:xfrm>
            <a:off x="2647975" y="2916250"/>
            <a:ext cx="3848100" cy="78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pt-BR"/>
              <a:t>Métodos utilizados e temas</a:t>
            </a:r>
            <a:endParaRPr/>
          </a:p>
        </p:txBody>
      </p:sp>
      <p:sp>
        <p:nvSpPr>
          <p:cNvPr id="121" name="Google Shape;121;p3"/>
          <p:cNvSpPr txBox="1"/>
          <p:nvPr>
            <p:ph idx="4294967295"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pt-B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4"/>
          <p:cNvSpPr txBox="1"/>
          <p:nvPr>
            <p:ph type="title"/>
          </p:nvPr>
        </p:nvSpPr>
        <p:spPr>
          <a:xfrm>
            <a:off x="1067088" y="303250"/>
            <a:ext cx="5972100" cy="636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pt-BR"/>
              <a:t>Coleta de dados</a:t>
            </a:r>
            <a:endParaRPr/>
          </a:p>
        </p:txBody>
      </p:sp>
      <p:sp>
        <p:nvSpPr>
          <p:cNvPr id="127" name="Google Shape;127;p4"/>
          <p:cNvSpPr txBox="1"/>
          <p:nvPr>
            <p:ph idx="2" type="body"/>
          </p:nvPr>
        </p:nvSpPr>
        <p:spPr>
          <a:xfrm>
            <a:off x="1067100" y="1220350"/>
            <a:ext cx="3576908" cy="28698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600"/>
              </a:spcBef>
              <a:spcAft>
                <a:spcPts val="0"/>
              </a:spcAft>
              <a:buSzPts val="1800"/>
              <a:buNone/>
            </a:pPr>
            <a:r>
              <a:rPr lang="pt-BR" sz="1200"/>
              <a:t>A coleta foi feita através da ferramenta Google Docs para realizar um levantamento dos potenciais usuários de um sistema interativo de troca de livros. </a:t>
            </a:r>
            <a:endParaRPr sz="1200"/>
          </a:p>
          <a:p>
            <a:pPr indent="0" lvl="0" marL="114300" rtl="0" algn="l">
              <a:lnSpc>
                <a:spcPct val="100000"/>
              </a:lnSpc>
              <a:spcBef>
                <a:spcPts val="600"/>
              </a:spcBef>
              <a:spcAft>
                <a:spcPts val="0"/>
              </a:spcAft>
              <a:buSzPts val="1800"/>
              <a:buNone/>
            </a:pPr>
            <a:r>
              <a:rPr lang="pt-BR" sz="1200"/>
              <a:t>As perguntas presentes no questionário tinham o intuito de saber informações pessoais como idade e sexo dos usuários e sobre as experiências dos mesmos com troca de livros.</a:t>
            </a:r>
            <a:endParaRPr/>
          </a:p>
          <a:p>
            <a:pPr indent="0" lvl="0" marL="0" rtl="0" algn="l">
              <a:lnSpc>
                <a:spcPct val="100000"/>
              </a:lnSpc>
              <a:spcBef>
                <a:spcPts val="600"/>
              </a:spcBef>
              <a:spcAft>
                <a:spcPts val="0"/>
              </a:spcAft>
              <a:buClr>
                <a:schemeClr val="dk1"/>
              </a:buClr>
              <a:buSzPts val="1100"/>
              <a:buFont typeface="Arial"/>
              <a:buNone/>
            </a:pPr>
            <a:r>
              <a:t/>
            </a:r>
            <a:endParaRPr sz="1200"/>
          </a:p>
          <a:p>
            <a:pPr indent="0" lvl="0" marL="0" rtl="0" algn="l">
              <a:lnSpc>
                <a:spcPct val="100000"/>
              </a:lnSpc>
              <a:spcBef>
                <a:spcPts val="600"/>
              </a:spcBef>
              <a:spcAft>
                <a:spcPts val="0"/>
              </a:spcAft>
              <a:buSzPts val="1800"/>
              <a:buNone/>
            </a:pPr>
            <a:r>
              <a:t/>
            </a:r>
            <a:endParaRPr sz="1200"/>
          </a:p>
        </p:txBody>
      </p:sp>
      <p:sp>
        <p:nvSpPr>
          <p:cNvPr id="128" name="Google Shape;128;p4"/>
          <p:cNvSpPr txBox="1"/>
          <p:nvPr>
            <p:ph idx="2" type="body"/>
          </p:nvPr>
        </p:nvSpPr>
        <p:spPr>
          <a:xfrm>
            <a:off x="8892480" y="9280"/>
            <a:ext cx="251520" cy="25821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t/>
            </a:r>
            <a:endParaRPr sz="1200"/>
          </a:p>
        </p:txBody>
      </p:sp>
      <p:sp>
        <p:nvSpPr>
          <p:cNvPr id="129" name="Google Shape;129;p4"/>
          <p:cNvSpPr txBox="1"/>
          <p:nvPr>
            <p:ph idx="2" type="body"/>
          </p:nvPr>
        </p:nvSpPr>
        <p:spPr>
          <a:xfrm>
            <a:off x="1067100" y="3829725"/>
            <a:ext cx="6373200" cy="82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Clr>
                <a:schemeClr val="dk1"/>
              </a:buClr>
              <a:buSzPts val="1100"/>
              <a:buFont typeface="Arial"/>
              <a:buNone/>
            </a:pPr>
            <a:r>
              <a:t/>
            </a:r>
            <a:endParaRPr sz="1000"/>
          </a:p>
          <a:p>
            <a:pPr indent="0" lvl="0" marL="0" rtl="0" algn="l">
              <a:lnSpc>
                <a:spcPct val="100000"/>
              </a:lnSpc>
              <a:spcBef>
                <a:spcPts val="1000"/>
              </a:spcBef>
              <a:spcAft>
                <a:spcPts val="1000"/>
              </a:spcAft>
              <a:buSzPts val="1800"/>
              <a:buNone/>
            </a:pPr>
            <a:r>
              <a:t/>
            </a:r>
            <a:endParaRPr sz="1000"/>
          </a:p>
        </p:txBody>
      </p:sp>
      <p:sp>
        <p:nvSpPr>
          <p:cNvPr id="130" name="Google Shape;130;p4"/>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pt-BR"/>
              <a:t>‹#›</a:t>
            </a:fld>
            <a:endParaRPr/>
          </a:p>
        </p:txBody>
      </p:sp>
      <p:pic>
        <p:nvPicPr>
          <p:cNvPr descr="C:\Users\User\Downloads\ihc_imagem1-removebg-preview (8).png" id="131" name="Google Shape;131;p4"/>
          <p:cNvPicPr preferRelativeResize="0"/>
          <p:nvPr/>
        </p:nvPicPr>
        <p:blipFill rotWithShape="1">
          <a:blip r:embed="rId3">
            <a:alphaModFix/>
          </a:blip>
          <a:srcRect b="0" l="0" r="0" t="0"/>
          <a:stretch/>
        </p:blipFill>
        <p:spPr>
          <a:xfrm>
            <a:off x="4499992" y="1088127"/>
            <a:ext cx="3346501" cy="313980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5"/>
          <p:cNvSpPr txBox="1"/>
          <p:nvPr>
            <p:ph type="ctrTitle"/>
          </p:nvPr>
        </p:nvSpPr>
        <p:spPr>
          <a:xfrm>
            <a:off x="2647900" y="1811950"/>
            <a:ext cx="38481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pt-BR"/>
              <a:t>2.</a:t>
            </a:r>
            <a:endParaRPr/>
          </a:p>
          <a:p>
            <a:pPr indent="0" lvl="0" marL="0" rtl="0" algn="ctr">
              <a:lnSpc>
                <a:spcPct val="100000"/>
              </a:lnSpc>
              <a:spcBef>
                <a:spcPts val="0"/>
              </a:spcBef>
              <a:spcAft>
                <a:spcPts val="0"/>
              </a:spcAft>
              <a:buSzPts val="3000"/>
              <a:buNone/>
            </a:pPr>
            <a:r>
              <a:rPr lang="pt-BR"/>
              <a:t>Informações pessoais</a:t>
            </a:r>
            <a:endParaRPr/>
          </a:p>
        </p:txBody>
      </p:sp>
      <p:sp>
        <p:nvSpPr>
          <p:cNvPr id="137" name="Google Shape;137;p5"/>
          <p:cNvSpPr txBox="1"/>
          <p:nvPr>
            <p:ph idx="1" type="subTitle"/>
          </p:nvPr>
        </p:nvSpPr>
        <p:spPr>
          <a:xfrm>
            <a:off x="2647975" y="2916250"/>
            <a:ext cx="3848100" cy="78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pt-BR"/>
              <a:t>Informações sobre os usuários</a:t>
            </a:r>
            <a:endParaRPr/>
          </a:p>
        </p:txBody>
      </p:sp>
      <p:sp>
        <p:nvSpPr>
          <p:cNvPr id="138" name="Google Shape;138;p5"/>
          <p:cNvSpPr txBox="1"/>
          <p:nvPr>
            <p:ph idx="4294967295"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pt-B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6"/>
          <p:cNvSpPr txBox="1"/>
          <p:nvPr>
            <p:ph type="title"/>
          </p:nvPr>
        </p:nvSpPr>
        <p:spPr>
          <a:xfrm>
            <a:off x="1067088" y="303250"/>
            <a:ext cx="5972100" cy="636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pt-BR"/>
              <a:t>Informações pessoais</a:t>
            </a:r>
            <a:endParaRPr/>
          </a:p>
        </p:txBody>
      </p:sp>
      <p:sp>
        <p:nvSpPr>
          <p:cNvPr id="144" name="Google Shape;144;p6"/>
          <p:cNvSpPr txBox="1"/>
          <p:nvPr>
            <p:ph idx="2" type="body"/>
          </p:nvPr>
        </p:nvSpPr>
        <p:spPr>
          <a:xfrm>
            <a:off x="1067100" y="1220350"/>
            <a:ext cx="3360884" cy="847344"/>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600"/>
              </a:spcBef>
              <a:spcAft>
                <a:spcPts val="0"/>
              </a:spcAft>
              <a:buSzPts val="1800"/>
              <a:buNone/>
            </a:pPr>
            <a:r>
              <a:rPr lang="pt-BR" sz="1200"/>
              <a:t>Como mostram as figuras, a maioria das pessoas que responderam o questionário tem entre 17 e 29 anos e são do sexo masculino.</a:t>
            </a:r>
            <a:endParaRPr sz="1200"/>
          </a:p>
          <a:p>
            <a:pPr indent="0" lvl="0" marL="0" rtl="0" algn="l">
              <a:lnSpc>
                <a:spcPct val="100000"/>
              </a:lnSpc>
              <a:spcBef>
                <a:spcPts val="600"/>
              </a:spcBef>
              <a:spcAft>
                <a:spcPts val="0"/>
              </a:spcAft>
              <a:buSzPts val="1800"/>
              <a:buNone/>
            </a:pPr>
            <a:r>
              <a:t/>
            </a:r>
            <a:endParaRPr sz="1200"/>
          </a:p>
        </p:txBody>
      </p:sp>
      <p:sp>
        <p:nvSpPr>
          <p:cNvPr id="145" name="Google Shape;145;p6"/>
          <p:cNvSpPr txBox="1"/>
          <p:nvPr>
            <p:ph idx="2" type="body"/>
          </p:nvPr>
        </p:nvSpPr>
        <p:spPr>
          <a:xfrm>
            <a:off x="2920421" y="2643758"/>
            <a:ext cx="1517476" cy="2112056"/>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600"/>
              </a:spcBef>
              <a:spcAft>
                <a:spcPts val="0"/>
              </a:spcAft>
              <a:buClr>
                <a:srgbClr val="002060"/>
              </a:buClr>
              <a:buSzPts val="2400"/>
              <a:buFont typeface="Arial"/>
              <a:buChar char="•"/>
            </a:pPr>
            <a:r>
              <a:rPr lang="pt-BR" sz="1200"/>
              <a:t>Abaixo de 16 anos</a:t>
            </a:r>
            <a:endParaRPr/>
          </a:p>
          <a:p>
            <a:pPr indent="-171450" lvl="0" marL="171450" rtl="0" algn="l">
              <a:lnSpc>
                <a:spcPct val="100000"/>
              </a:lnSpc>
              <a:spcBef>
                <a:spcPts val="600"/>
              </a:spcBef>
              <a:spcAft>
                <a:spcPts val="0"/>
              </a:spcAft>
              <a:buClr>
                <a:srgbClr val="FF0000"/>
              </a:buClr>
              <a:buSzPts val="2400"/>
              <a:buFont typeface="Arial"/>
              <a:buChar char="•"/>
            </a:pPr>
            <a:r>
              <a:rPr lang="pt-BR" sz="1200"/>
              <a:t>17 a 19</a:t>
            </a:r>
            <a:endParaRPr/>
          </a:p>
          <a:p>
            <a:pPr indent="-171450" lvl="0" marL="171450" rtl="0" algn="l">
              <a:lnSpc>
                <a:spcPct val="100000"/>
              </a:lnSpc>
              <a:spcBef>
                <a:spcPts val="600"/>
              </a:spcBef>
              <a:spcAft>
                <a:spcPts val="0"/>
              </a:spcAft>
              <a:buClr>
                <a:srgbClr val="FFFF00"/>
              </a:buClr>
              <a:buSzPts val="2400"/>
              <a:buFont typeface="Arial"/>
              <a:buChar char="•"/>
            </a:pPr>
            <a:r>
              <a:rPr lang="pt-BR" sz="1200"/>
              <a:t>20 a 24</a:t>
            </a:r>
            <a:endParaRPr/>
          </a:p>
          <a:p>
            <a:pPr indent="-171450" lvl="0" marL="171450" rtl="0" algn="l">
              <a:lnSpc>
                <a:spcPct val="100000"/>
              </a:lnSpc>
              <a:spcBef>
                <a:spcPts val="600"/>
              </a:spcBef>
              <a:spcAft>
                <a:spcPts val="0"/>
              </a:spcAft>
              <a:buClr>
                <a:srgbClr val="00B050"/>
              </a:buClr>
              <a:buSzPts val="2400"/>
              <a:buFont typeface="Arial"/>
              <a:buChar char="•"/>
            </a:pPr>
            <a:r>
              <a:rPr lang="pt-BR" sz="1200"/>
              <a:t>25 a 29</a:t>
            </a:r>
            <a:endParaRPr/>
          </a:p>
          <a:p>
            <a:pPr indent="-171450" lvl="0" marL="171450" rtl="0" algn="l">
              <a:lnSpc>
                <a:spcPct val="100000"/>
              </a:lnSpc>
              <a:spcBef>
                <a:spcPts val="600"/>
              </a:spcBef>
              <a:spcAft>
                <a:spcPts val="0"/>
              </a:spcAft>
              <a:buClr>
                <a:srgbClr val="7030A0"/>
              </a:buClr>
              <a:buSzPts val="2400"/>
              <a:buFont typeface="Arial"/>
              <a:buChar char="•"/>
            </a:pPr>
            <a:r>
              <a:rPr lang="pt-BR" sz="1200"/>
              <a:t>30 a 35</a:t>
            </a:r>
            <a:endParaRPr/>
          </a:p>
          <a:p>
            <a:pPr indent="-171450" lvl="0" marL="171450" rtl="0" algn="l">
              <a:lnSpc>
                <a:spcPct val="100000"/>
              </a:lnSpc>
              <a:spcBef>
                <a:spcPts val="600"/>
              </a:spcBef>
              <a:spcAft>
                <a:spcPts val="0"/>
              </a:spcAft>
              <a:buClr>
                <a:srgbClr val="00B0F0"/>
              </a:buClr>
              <a:buSzPts val="2400"/>
              <a:buFont typeface="Arial"/>
              <a:buChar char="•"/>
            </a:pPr>
            <a:r>
              <a:rPr lang="pt-BR" sz="1200"/>
              <a:t>36 a 49</a:t>
            </a:r>
            <a:endParaRPr/>
          </a:p>
          <a:p>
            <a:pPr indent="-171450" lvl="0" marL="171450" rtl="0" algn="l">
              <a:lnSpc>
                <a:spcPct val="100000"/>
              </a:lnSpc>
              <a:spcBef>
                <a:spcPts val="600"/>
              </a:spcBef>
              <a:spcAft>
                <a:spcPts val="0"/>
              </a:spcAft>
              <a:buClr>
                <a:srgbClr val="990B7E"/>
              </a:buClr>
              <a:buSzPts val="2400"/>
              <a:buFont typeface="Arial"/>
              <a:buChar char="•"/>
            </a:pPr>
            <a:r>
              <a:rPr lang="pt-BR" sz="1200"/>
              <a:t>Acima de 50 anos</a:t>
            </a:r>
            <a:endParaRPr sz="1200"/>
          </a:p>
        </p:txBody>
      </p:sp>
      <p:sp>
        <p:nvSpPr>
          <p:cNvPr id="146" name="Google Shape;146;p6"/>
          <p:cNvSpPr txBox="1"/>
          <p:nvPr>
            <p:ph idx="2" type="body"/>
          </p:nvPr>
        </p:nvSpPr>
        <p:spPr>
          <a:xfrm>
            <a:off x="8022517" y="3867894"/>
            <a:ext cx="1116616" cy="63806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Clr>
                <a:schemeClr val="dk1"/>
              </a:buClr>
              <a:buSzPts val="1100"/>
              <a:buFont typeface="Arial"/>
              <a:buNone/>
            </a:pPr>
            <a:r>
              <a:t/>
            </a:r>
            <a:endParaRPr sz="1000"/>
          </a:p>
          <a:p>
            <a:pPr indent="0" lvl="0" marL="0" rtl="0" algn="l">
              <a:lnSpc>
                <a:spcPct val="100000"/>
              </a:lnSpc>
              <a:spcBef>
                <a:spcPts val="1000"/>
              </a:spcBef>
              <a:spcAft>
                <a:spcPts val="1000"/>
              </a:spcAft>
              <a:buSzPts val="1800"/>
              <a:buNone/>
            </a:pPr>
            <a:r>
              <a:t/>
            </a:r>
            <a:endParaRPr sz="1000"/>
          </a:p>
        </p:txBody>
      </p:sp>
      <p:sp>
        <p:nvSpPr>
          <p:cNvPr id="147" name="Google Shape;147;p6"/>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pt-BR"/>
              <a:t>‹#›</a:t>
            </a:fld>
            <a:endParaRPr/>
          </a:p>
        </p:txBody>
      </p:sp>
      <p:sp>
        <p:nvSpPr>
          <p:cNvPr descr="Gráfico de respostas do Formulários Google. Título da pergunta: Qual é a sua faixa etária?. Número de respostas: 12 respostas." id="148" name="Google Shape;148;p6"/>
          <p:cNvSpPr/>
          <p:nvPr/>
        </p:nvSpPr>
        <p:spPr>
          <a:xfrm>
            <a:off x="155575" y="84138"/>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C:\Users\User\Downloads\ihc_imagem1-removebg-preview (1).png" id="149" name="Google Shape;149;p6"/>
          <p:cNvPicPr preferRelativeResize="0"/>
          <p:nvPr/>
        </p:nvPicPr>
        <p:blipFill rotWithShape="1">
          <a:blip r:embed="rId3">
            <a:alphaModFix/>
          </a:blip>
          <a:srcRect b="0" l="0" r="0" t="0"/>
          <a:stretch/>
        </p:blipFill>
        <p:spPr>
          <a:xfrm>
            <a:off x="1051721" y="2562652"/>
            <a:ext cx="1866900" cy="1847850"/>
          </a:xfrm>
          <a:prstGeom prst="rect">
            <a:avLst/>
          </a:prstGeom>
          <a:noFill/>
          <a:ln>
            <a:noFill/>
          </a:ln>
        </p:spPr>
      </p:pic>
      <p:sp>
        <p:nvSpPr>
          <p:cNvPr id="150" name="Google Shape;150;p6"/>
          <p:cNvSpPr txBox="1"/>
          <p:nvPr/>
        </p:nvSpPr>
        <p:spPr>
          <a:xfrm>
            <a:off x="1115616" y="2128069"/>
            <a:ext cx="221579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2000" u="none" cap="none" strike="noStrike">
                <a:solidFill>
                  <a:srgbClr val="FFFF00"/>
                </a:solidFill>
                <a:latin typeface="Arial"/>
                <a:ea typeface="Arial"/>
                <a:cs typeface="Arial"/>
                <a:sym typeface="Arial"/>
              </a:rPr>
              <a:t>Faixa etária</a:t>
            </a:r>
            <a:endParaRPr b="0" i="0" sz="2000" u="none" cap="none" strike="noStrike">
              <a:solidFill>
                <a:srgbClr val="FFFF00"/>
              </a:solidFill>
              <a:latin typeface="Arial"/>
              <a:ea typeface="Arial"/>
              <a:cs typeface="Arial"/>
              <a:sym typeface="Arial"/>
            </a:endParaRPr>
          </a:p>
        </p:txBody>
      </p:sp>
      <p:sp>
        <p:nvSpPr>
          <p:cNvPr id="151" name="Google Shape;151;p6"/>
          <p:cNvSpPr txBox="1"/>
          <p:nvPr/>
        </p:nvSpPr>
        <p:spPr>
          <a:xfrm>
            <a:off x="5868141" y="951510"/>
            <a:ext cx="103906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2000" u="none" cap="none" strike="noStrike">
                <a:solidFill>
                  <a:srgbClr val="FFFF00"/>
                </a:solidFill>
                <a:latin typeface="Arial"/>
                <a:ea typeface="Arial"/>
                <a:cs typeface="Arial"/>
                <a:sym typeface="Arial"/>
              </a:rPr>
              <a:t>Gênero</a:t>
            </a:r>
            <a:endParaRPr b="0" i="0" sz="2000" u="none" cap="none" strike="noStrike">
              <a:solidFill>
                <a:srgbClr val="FFFF00"/>
              </a:solidFill>
              <a:latin typeface="Arial"/>
              <a:ea typeface="Arial"/>
              <a:cs typeface="Arial"/>
              <a:sym typeface="Arial"/>
            </a:endParaRPr>
          </a:p>
        </p:txBody>
      </p:sp>
      <p:pic>
        <p:nvPicPr>
          <p:cNvPr descr="C:\Users\User\Downloads\ihc_imagem1-removebg-preview (2).png" id="152" name="Google Shape;152;p6"/>
          <p:cNvPicPr preferRelativeResize="0"/>
          <p:nvPr/>
        </p:nvPicPr>
        <p:blipFill rotWithShape="1">
          <a:blip r:embed="rId4">
            <a:alphaModFix/>
          </a:blip>
          <a:srcRect b="0" l="0" r="0" t="0"/>
          <a:stretch/>
        </p:blipFill>
        <p:spPr>
          <a:xfrm>
            <a:off x="5439936" y="1419622"/>
            <a:ext cx="1895475" cy="1885950"/>
          </a:xfrm>
          <a:prstGeom prst="rect">
            <a:avLst/>
          </a:prstGeom>
          <a:noFill/>
          <a:ln>
            <a:noFill/>
          </a:ln>
        </p:spPr>
      </p:pic>
      <p:sp>
        <p:nvSpPr>
          <p:cNvPr id="153" name="Google Shape;153;p6"/>
          <p:cNvSpPr txBox="1"/>
          <p:nvPr/>
        </p:nvSpPr>
        <p:spPr>
          <a:xfrm>
            <a:off x="5868141" y="3443156"/>
            <a:ext cx="1047082" cy="646331"/>
          </a:xfrm>
          <a:prstGeom prst="rect">
            <a:avLst/>
          </a:prstGeom>
          <a:noFill/>
          <a:ln>
            <a:noFill/>
          </a:ln>
        </p:spPr>
        <p:txBody>
          <a:bodyPr anchorCtr="0" anchor="t" bIns="45700" lIns="91425" spcFirstLastPara="1" rIns="91425" wrap="square" tIns="45700">
            <a:spAutoFit/>
          </a:bodyPr>
          <a:lstStyle/>
          <a:p>
            <a:pPr indent="-171450" lvl="0" marL="171450" marR="0" rtl="0" algn="l">
              <a:lnSpc>
                <a:spcPct val="100000"/>
              </a:lnSpc>
              <a:spcBef>
                <a:spcPts val="0"/>
              </a:spcBef>
              <a:spcAft>
                <a:spcPts val="0"/>
              </a:spcAft>
              <a:buClr>
                <a:srgbClr val="00B0F0"/>
              </a:buClr>
              <a:buSzPts val="2400"/>
              <a:buFont typeface="Arial"/>
              <a:buChar char="•"/>
            </a:pPr>
            <a:r>
              <a:rPr b="0" i="0" lang="pt-BR" sz="1200" u="none" cap="none" strike="noStrike">
                <a:solidFill>
                  <a:schemeClr val="lt1"/>
                </a:solidFill>
                <a:latin typeface="Arial"/>
                <a:ea typeface="Arial"/>
                <a:cs typeface="Arial"/>
                <a:sym typeface="Arial"/>
              </a:rPr>
              <a:t>Masculino</a:t>
            </a:r>
            <a:endParaRPr/>
          </a:p>
          <a:p>
            <a:pPr indent="-171450" lvl="0" marL="171450" marR="0" rtl="0" algn="l">
              <a:lnSpc>
                <a:spcPct val="100000"/>
              </a:lnSpc>
              <a:spcBef>
                <a:spcPts val="0"/>
              </a:spcBef>
              <a:spcAft>
                <a:spcPts val="0"/>
              </a:spcAft>
              <a:buClr>
                <a:srgbClr val="FF0000"/>
              </a:buClr>
              <a:buSzPts val="2400"/>
              <a:buFont typeface="Arial"/>
              <a:buChar char="•"/>
            </a:pPr>
            <a:r>
              <a:rPr b="0" i="0" lang="pt-BR" sz="1200" u="none" cap="none" strike="noStrike">
                <a:solidFill>
                  <a:schemeClr val="lt1"/>
                </a:solidFill>
                <a:latin typeface="Arial"/>
                <a:ea typeface="Arial"/>
                <a:cs typeface="Arial"/>
                <a:sym typeface="Arial"/>
              </a:rPr>
              <a:t>Feminino</a:t>
            </a:r>
            <a:endParaRPr/>
          </a:p>
          <a:p>
            <a:pPr indent="-171450" lvl="0" marL="171450" marR="0" rtl="0" algn="l">
              <a:lnSpc>
                <a:spcPct val="100000"/>
              </a:lnSpc>
              <a:spcBef>
                <a:spcPts val="0"/>
              </a:spcBef>
              <a:spcAft>
                <a:spcPts val="0"/>
              </a:spcAft>
              <a:buClr>
                <a:srgbClr val="FFFF00"/>
              </a:buClr>
              <a:buSzPts val="2400"/>
              <a:buFont typeface="Arial"/>
              <a:buChar char="•"/>
            </a:pPr>
            <a:r>
              <a:rPr b="0" i="0" lang="pt-BR" sz="1200" u="none" cap="none" strike="noStrike">
                <a:solidFill>
                  <a:schemeClr val="lt1"/>
                </a:solidFill>
                <a:latin typeface="Arial"/>
                <a:ea typeface="Arial"/>
                <a:cs typeface="Arial"/>
                <a:sym typeface="Arial"/>
              </a:rPr>
              <a:t>Outro</a:t>
            </a:r>
            <a:endParaRPr b="0" i="0" sz="12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7"/>
          <p:cNvSpPr txBox="1"/>
          <p:nvPr>
            <p:ph type="ctrTitle"/>
          </p:nvPr>
        </p:nvSpPr>
        <p:spPr>
          <a:xfrm>
            <a:off x="2647900" y="1811950"/>
            <a:ext cx="38481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pt-BR"/>
              <a:t>3.</a:t>
            </a:r>
            <a:endParaRPr/>
          </a:p>
          <a:p>
            <a:pPr indent="0" lvl="0" marL="0" rtl="0" algn="ctr">
              <a:lnSpc>
                <a:spcPct val="100000"/>
              </a:lnSpc>
              <a:spcBef>
                <a:spcPts val="0"/>
              </a:spcBef>
              <a:spcAft>
                <a:spcPts val="0"/>
              </a:spcAft>
              <a:buSzPts val="3000"/>
              <a:buNone/>
            </a:pPr>
            <a:r>
              <a:rPr lang="pt-BR"/>
              <a:t>Experiências com trocas de livros</a:t>
            </a:r>
            <a:endParaRPr/>
          </a:p>
        </p:txBody>
      </p:sp>
      <p:sp>
        <p:nvSpPr>
          <p:cNvPr id="159" name="Google Shape;159;p7"/>
          <p:cNvSpPr txBox="1"/>
          <p:nvPr>
            <p:ph idx="1" type="subTitle"/>
          </p:nvPr>
        </p:nvSpPr>
        <p:spPr>
          <a:xfrm>
            <a:off x="2647975" y="2916250"/>
            <a:ext cx="3848100" cy="78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pt-BR"/>
              <a:t>Meios utilizados e frequência de troca</a:t>
            </a:r>
            <a:endParaRPr/>
          </a:p>
        </p:txBody>
      </p:sp>
      <p:sp>
        <p:nvSpPr>
          <p:cNvPr id="160" name="Google Shape;160;p7"/>
          <p:cNvSpPr txBox="1"/>
          <p:nvPr>
            <p:ph idx="4294967295"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pt-B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8"/>
          <p:cNvSpPr txBox="1"/>
          <p:nvPr>
            <p:ph type="title"/>
          </p:nvPr>
        </p:nvSpPr>
        <p:spPr>
          <a:xfrm>
            <a:off x="1067088" y="303250"/>
            <a:ext cx="5972100" cy="636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pt-BR"/>
              <a:t>Experiências com trocas de livros</a:t>
            </a:r>
            <a:endParaRPr/>
          </a:p>
        </p:txBody>
      </p:sp>
      <p:sp>
        <p:nvSpPr>
          <p:cNvPr id="166" name="Google Shape;166;p8"/>
          <p:cNvSpPr txBox="1"/>
          <p:nvPr>
            <p:ph idx="2" type="body"/>
          </p:nvPr>
        </p:nvSpPr>
        <p:spPr>
          <a:xfrm>
            <a:off x="1067100" y="915566"/>
            <a:ext cx="3000844" cy="1512168"/>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600"/>
              </a:spcBef>
              <a:spcAft>
                <a:spcPts val="0"/>
              </a:spcAft>
              <a:buSzPts val="1800"/>
              <a:buNone/>
            </a:pPr>
            <a:r>
              <a:rPr lang="pt-BR" sz="1200"/>
              <a:t>De acordo com os dados, poucas pessoas realizam troca de livros e quando a fazem, não costumam manter o hábito e preferem realizá-las pessoalmente ou através de sites/apps especializados.</a:t>
            </a:r>
            <a:endParaRPr sz="1200"/>
          </a:p>
          <a:p>
            <a:pPr indent="0" lvl="0" marL="0" rtl="0" algn="l">
              <a:lnSpc>
                <a:spcPct val="100000"/>
              </a:lnSpc>
              <a:spcBef>
                <a:spcPts val="600"/>
              </a:spcBef>
              <a:spcAft>
                <a:spcPts val="0"/>
              </a:spcAft>
              <a:buSzPts val="1800"/>
              <a:buNone/>
            </a:pPr>
            <a:r>
              <a:t/>
            </a:r>
            <a:endParaRPr sz="1200"/>
          </a:p>
        </p:txBody>
      </p:sp>
      <p:sp>
        <p:nvSpPr>
          <p:cNvPr id="167" name="Google Shape;167;p8"/>
          <p:cNvSpPr txBox="1"/>
          <p:nvPr>
            <p:ph idx="2" type="body"/>
          </p:nvPr>
        </p:nvSpPr>
        <p:spPr>
          <a:xfrm>
            <a:off x="8892480" y="9280"/>
            <a:ext cx="251520" cy="25821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t/>
            </a:r>
            <a:endParaRPr sz="1200"/>
          </a:p>
        </p:txBody>
      </p:sp>
      <p:sp>
        <p:nvSpPr>
          <p:cNvPr id="168" name="Google Shape;168;p8"/>
          <p:cNvSpPr txBox="1"/>
          <p:nvPr>
            <p:ph idx="2" type="body"/>
          </p:nvPr>
        </p:nvSpPr>
        <p:spPr>
          <a:xfrm>
            <a:off x="8022517" y="3867894"/>
            <a:ext cx="1116616" cy="63806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Clr>
                <a:schemeClr val="dk1"/>
              </a:buClr>
              <a:buSzPts val="1100"/>
              <a:buFont typeface="Arial"/>
              <a:buNone/>
            </a:pPr>
            <a:r>
              <a:t/>
            </a:r>
            <a:endParaRPr sz="1000"/>
          </a:p>
          <a:p>
            <a:pPr indent="0" lvl="0" marL="0" rtl="0" algn="l">
              <a:lnSpc>
                <a:spcPct val="100000"/>
              </a:lnSpc>
              <a:spcBef>
                <a:spcPts val="1000"/>
              </a:spcBef>
              <a:spcAft>
                <a:spcPts val="1000"/>
              </a:spcAft>
              <a:buSzPts val="1800"/>
              <a:buNone/>
            </a:pPr>
            <a:r>
              <a:t/>
            </a:r>
            <a:endParaRPr sz="1000"/>
          </a:p>
        </p:txBody>
      </p:sp>
      <p:sp>
        <p:nvSpPr>
          <p:cNvPr id="169" name="Google Shape;169;p8"/>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pt-BR"/>
              <a:t>‹#›</a:t>
            </a:fld>
            <a:endParaRPr/>
          </a:p>
        </p:txBody>
      </p:sp>
      <p:sp>
        <p:nvSpPr>
          <p:cNvPr descr="Gráfico de respostas do Formulários Google. Título da pergunta: Qual é a sua faixa etária?. Número de respostas: 12 respostas." id="170" name="Google Shape;170;p8"/>
          <p:cNvSpPr/>
          <p:nvPr/>
        </p:nvSpPr>
        <p:spPr>
          <a:xfrm>
            <a:off x="155575" y="84138"/>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C:\Users\User\Downloads\ihc_imagem1-removebg-preview (3).png" id="171" name="Google Shape;171;p8"/>
          <p:cNvPicPr preferRelativeResize="0"/>
          <p:nvPr/>
        </p:nvPicPr>
        <p:blipFill rotWithShape="1">
          <a:blip r:embed="rId3">
            <a:alphaModFix/>
          </a:blip>
          <a:srcRect b="0" l="0" r="0" t="0"/>
          <a:stretch/>
        </p:blipFill>
        <p:spPr>
          <a:xfrm>
            <a:off x="4716016" y="1334383"/>
            <a:ext cx="1521508" cy="1421104"/>
          </a:xfrm>
          <a:prstGeom prst="rect">
            <a:avLst/>
          </a:prstGeom>
          <a:noFill/>
          <a:ln>
            <a:noFill/>
          </a:ln>
        </p:spPr>
      </p:pic>
      <p:sp>
        <p:nvSpPr>
          <p:cNvPr id="172" name="Google Shape;172;p8"/>
          <p:cNvSpPr txBox="1"/>
          <p:nvPr/>
        </p:nvSpPr>
        <p:spPr>
          <a:xfrm>
            <a:off x="4572000" y="986103"/>
            <a:ext cx="231345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FFFF00"/>
                </a:solidFill>
                <a:latin typeface="Arial"/>
                <a:ea typeface="Arial"/>
                <a:cs typeface="Arial"/>
                <a:sym typeface="Arial"/>
              </a:rPr>
              <a:t>Já realizou troca de livros?</a:t>
            </a:r>
            <a:endParaRPr b="0" i="0" sz="1400" u="none" cap="none" strike="noStrike">
              <a:solidFill>
                <a:srgbClr val="FFFF00"/>
              </a:solidFill>
              <a:latin typeface="Arial"/>
              <a:ea typeface="Arial"/>
              <a:cs typeface="Arial"/>
              <a:sym typeface="Arial"/>
            </a:endParaRPr>
          </a:p>
        </p:txBody>
      </p:sp>
      <p:sp>
        <p:nvSpPr>
          <p:cNvPr id="173" name="Google Shape;173;p8"/>
          <p:cNvSpPr txBox="1"/>
          <p:nvPr/>
        </p:nvSpPr>
        <p:spPr>
          <a:xfrm>
            <a:off x="6300192" y="1552294"/>
            <a:ext cx="1502828" cy="95410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B0F0"/>
              </a:buClr>
              <a:buSzPts val="2800"/>
              <a:buFont typeface="Arial"/>
              <a:buChar char="•"/>
            </a:pPr>
            <a:r>
              <a:rPr b="0" i="0" lang="pt-BR" sz="1400" u="none" cap="none" strike="noStrike">
                <a:solidFill>
                  <a:schemeClr val="lt1"/>
                </a:solidFill>
                <a:latin typeface="Arial"/>
                <a:ea typeface="Arial"/>
                <a:cs typeface="Arial"/>
                <a:sym typeface="Arial"/>
              </a:rPr>
              <a:t>Sim</a:t>
            </a:r>
            <a:endParaRPr/>
          </a:p>
          <a:p>
            <a:pPr indent="-285750" lvl="0" marL="285750" marR="0" rtl="0" algn="l">
              <a:lnSpc>
                <a:spcPct val="100000"/>
              </a:lnSpc>
              <a:spcBef>
                <a:spcPts val="0"/>
              </a:spcBef>
              <a:spcAft>
                <a:spcPts val="0"/>
              </a:spcAft>
              <a:buClr>
                <a:srgbClr val="FF0000"/>
              </a:buClr>
              <a:buSzPts val="2800"/>
              <a:buFont typeface="Arial"/>
              <a:buChar char="•"/>
            </a:pPr>
            <a:r>
              <a:rPr b="0" i="0" lang="pt-BR" sz="1400" u="none" cap="none" strike="noStrike">
                <a:solidFill>
                  <a:schemeClr val="lt1"/>
                </a:solidFill>
                <a:latin typeface="Arial"/>
                <a:ea typeface="Arial"/>
                <a:cs typeface="Arial"/>
                <a:sym typeface="Arial"/>
              </a:rPr>
              <a:t>Não</a:t>
            </a:r>
            <a:endParaRPr/>
          </a:p>
          <a:p>
            <a:pPr indent="-285750" lvl="0" marL="285750" marR="0" rtl="0" algn="l">
              <a:lnSpc>
                <a:spcPct val="100000"/>
              </a:lnSpc>
              <a:spcBef>
                <a:spcPts val="0"/>
              </a:spcBef>
              <a:spcAft>
                <a:spcPts val="0"/>
              </a:spcAft>
              <a:buClr>
                <a:srgbClr val="FFFF00"/>
              </a:buClr>
              <a:buSzPts val="2800"/>
              <a:buFont typeface="Arial"/>
              <a:buChar char="•"/>
            </a:pPr>
            <a:r>
              <a:rPr b="0" i="0" lang="pt-BR" sz="1400" u="none" cap="none" strike="noStrike">
                <a:solidFill>
                  <a:schemeClr val="lt1"/>
                </a:solidFill>
                <a:latin typeface="Arial"/>
                <a:ea typeface="Arial"/>
                <a:cs typeface="Arial"/>
                <a:sym typeface="Arial"/>
              </a:rPr>
              <a:t>Não me lembro</a:t>
            </a:r>
            <a:endParaRPr b="0" i="0" sz="1400" u="none" cap="none" strike="noStrike">
              <a:solidFill>
                <a:schemeClr val="lt1"/>
              </a:solidFill>
              <a:latin typeface="Arial"/>
              <a:ea typeface="Arial"/>
              <a:cs typeface="Arial"/>
              <a:sym typeface="Arial"/>
            </a:endParaRPr>
          </a:p>
        </p:txBody>
      </p:sp>
      <p:pic>
        <p:nvPicPr>
          <p:cNvPr descr="C:\Users\User\Downloads\ihc_imagem1-removebg-preview (4).png" id="174" name="Google Shape;174;p8"/>
          <p:cNvPicPr preferRelativeResize="0"/>
          <p:nvPr/>
        </p:nvPicPr>
        <p:blipFill rotWithShape="1">
          <a:blip r:embed="rId4">
            <a:alphaModFix/>
          </a:blip>
          <a:srcRect b="0" l="0" r="0" t="0"/>
          <a:stretch/>
        </p:blipFill>
        <p:spPr>
          <a:xfrm>
            <a:off x="1259632" y="2855066"/>
            <a:ext cx="1418215" cy="1584176"/>
          </a:xfrm>
          <a:prstGeom prst="rect">
            <a:avLst/>
          </a:prstGeom>
          <a:noFill/>
          <a:ln>
            <a:noFill/>
          </a:ln>
        </p:spPr>
      </p:pic>
      <p:sp>
        <p:nvSpPr>
          <p:cNvPr id="175" name="Google Shape;175;p8"/>
          <p:cNvSpPr txBox="1"/>
          <p:nvPr/>
        </p:nvSpPr>
        <p:spPr>
          <a:xfrm>
            <a:off x="1187624" y="2547289"/>
            <a:ext cx="257153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FFFF00"/>
                </a:solidFill>
                <a:latin typeface="Arial"/>
                <a:ea typeface="Arial"/>
                <a:cs typeface="Arial"/>
                <a:sym typeface="Arial"/>
              </a:rPr>
              <a:t>Qual a frequência das trocas?</a:t>
            </a:r>
            <a:endParaRPr b="0" i="0" sz="1400" u="none" cap="none" strike="noStrike">
              <a:solidFill>
                <a:srgbClr val="FFFF00"/>
              </a:solidFill>
              <a:latin typeface="Arial"/>
              <a:ea typeface="Arial"/>
              <a:cs typeface="Arial"/>
              <a:sym typeface="Arial"/>
            </a:endParaRPr>
          </a:p>
        </p:txBody>
      </p:sp>
      <p:sp>
        <p:nvSpPr>
          <p:cNvPr id="176" name="Google Shape;176;p8"/>
          <p:cNvSpPr txBox="1"/>
          <p:nvPr/>
        </p:nvSpPr>
        <p:spPr>
          <a:xfrm>
            <a:off x="2749855" y="2855066"/>
            <a:ext cx="1822145" cy="160043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2060"/>
              </a:buClr>
              <a:buSzPts val="2800"/>
              <a:buFont typeface="Arial"/>
              <a:buChar char="•"/>
            </a:pPr>
            <a:r>
              <a:rPr b="0" i="0" lang="pt-BR" sz="1400" u="none" cap="none" strike="noStrike">
                <a:solidFill>
                  <a:schemeClr val="lt1"/>
                </a:solidFill>
                <a:latin typeface="Arial"/>
                <a:ea typeface="Arial"/>
                <a:cs typeface="Arial"/>
                <a:sym typeface="Arial"/>
              </a:rPr>
              <a:t>Semanalmente</a:t>
            </a:r>
            <a:endParaRPr/>
          </a:p>
          <a:p>
            <a:pPr indent="-285750" lvl="0" marL="285750" marR="0" rtl="0" algn="l">
              <a:lnSpc>
                <a:spcPct val="100000"/>
              </a:lnSpc>
              <a:spcBef>
                <a:spcPts val="0"/>
              </a:spcBef>
              <a:spcAft>
                <a:spcPts val="0"/>
              </a:spcAft>
              <a:buClr>
                <a:srgbClr val="FF0000"/>
              </a:buClr>
              <a:buSzPts val="2800"/>
              <a:buFont typeface="Arial"/>
              <a:buChar char="•"/>
            </a:pPr>
            <a:r>
              <a:rPr b="0" i="0" lang="pt-BR" sz="1400" u="none" cap="none" strike="noStrike">
                <a:solidFill>
                  <a:schemeClr val="lt1"/>
                </a:solidFill>
                <a:latin typeface="Arial"/>
                <a:ea typeface="Arial"/>
                <a:cs typeface="Arial"/>
                <a:sym typeface="Arial"/>
              </a:rPr>
              <a:t>Quinzenalmente</a:t>
            </a:r>
            <a:endParaRPr/>
          </a:p>
          <a:p>
            <a:pPr indent="-285750" lvl="0" marL="285750" marR="0" rtl="0" algn="l">
              <a:lnSpc>
                <a:spcPct val="100000"/>
              </a:lnSpc>
              <a:spcBef>
                <a:spcPts val="0"/>
              </a:spcBef>
              <a:spcAft>
                <a:spcPts val="0"/>
              </a:spcAft>
              <a:buClr>
                <a:srgbClr val="FFFF00"/>
              </a:buClr>
              <a:buSzPts val="2800"/>
              <a:buFont typeface="Arial"/>
              <a:buChar char="•"/>
            </a:pPr>
            <a:r>
              <a:rPr b="0" i="0" lang="pt-BR" sz="1400" u="none" cap="none" strike="noStrike">
                <a:solidFill>
                  <a:schemeClr val="lt1"/>
                </a:solidFill>
                <a:latin typeface="Arial"/>
                <a:ea typeface="Arial"/>
                <a:cs typeface="Arial"/>
                <a:sym typeface="Arial"/>
              </a:rPr>
              <a:t>Mensalmente</a:t>
            </a:r>
            <a:endParaRPr/>
          </a:p>
          <a:p>
            <a:pPr indent="-285750" lvl="0" marL="285750" marR="0" rtl="0" algn="l">
              <a:lnSpc>
                <a:spcPct val="100000"/>
              </a:lnSpc>
              <a:spcBef>
                <a:spcPts val="0"/>
              </a:spcBef>
              <a:spcAft>
                <a:spcPts val="0"/>
              </a:spcAft>
              <a:buClr>
                <a:srgbClr val="00B050"/>
              </a:buClr>
              <a:buSzPts val="2800"/>
              <a:buFont typeface="Arial"/>
              <a:buChar char="•"/>
            </a:pPr>
            <a:r>
              <a:rPr b="0" i="0" lang="pt-BR" sz="1400" u="none" cap="none" strike="noStrike">
                <a:solidFill>
                  <a:schemeClr val="lt1"/>
                </a:solidFill>
                <a:latin typeface="Arial"/>
                <a:ea typeface="Arial"/>
                <a:cs typeface="Arial"/>
                <a:sym typeface="Arial"/>
              </a:rPr>
              <a:t>Trimestralmente</a:t>
            </a:r>
            <a:endParaRPr/>
          </a:p>
          <a:p>
            <a:pPr indent="-285750" lvl="0" marL="285750" marR="0" rtl="0" algn="l">
              <a:lnSpc>
                <a:spcPct val="100000"/>
              </a:lnSpc>
              <a:spcBef>
                <a:spcPts val="0"/>
              </a:spcBef>
              <a:spcAft>
                <a:spcPts val="0"/>
              </a:spcAft>
              <a:buClr>
                <a:srgbClr val="6F1CB4"/>
              </a:buClr>
              <a:buSzPts val="2800"/>
              <a:buFont typeface="Arial"/>
              <a:buChar char="•"/>
            </a:pPr>
            <a:r>
              <a:rPr b="0" i="0" lang="pt-BR" sz="1400" u="none" cap="none" strike="noStrike">
                <a:solidFill>
                  <a:schemeClr val="lt1"/>
                </a:solidFill>
                <a:latin typeface="Arial"/>
                <a:ea typeface="Arial"/>
                <a:cs typeface="Arial"/>
                <a:sym typeface="Arial"/>
              </a:rPr>
              <a:t>Semestralmente</a:t>
            </a:r>
            <a:endParaRPr/>
          </a:p>
          <a:p>
            <a:pPr indent="-285750" lvl="0" marL="285750" marR="0" rtl="0" algn="l">
              <a:lnSpc>
                <a:spcPct val="100000"/>
              </a:lnSpc>
              <a:spcBef>
                <a:spcPts val="0"/>
              </a:spcBef>
              <a:spcAft>
                <a:spcPts val="0"/>
              </a:spcAft>
              <a:buClr>
                <a:srgbClr val="00B0F0"/>
              </a:buClr>
              <a:buSzPts val="2800"/>
              <a:buFont typeface="Arial"/>
              <a:buChar char="•"/>
            </a:pPr>
            <a:r>
              <a:rPr b="0" i="0" lang="pt-BR" sz="1400" u="none" cap="none" strike="noStrike">
                <a:solidFill>
                  <a:schemeClr val="lt1"/>
                </a:solidFill>
                <a:latin typeface="Arial"/>
                <a:ea typeface="Arial"/>
                <a:cs typeface="Arial"/>
                <a:sym typeface="Arial"/>
              </a:rPr>
              <a:t>Anualmente</a:t>
            </a:r>
            <a:endParaRPr/>
          </a:p>
          <a:p>
            <a:pPr indent="-285750" lvl="0" marL="285750" marR="0" rtl="0" algn="l">
              <a:lnSpc>
                <a:spcPct val="100000"/>
              </a:lnSpc>
              <a:spcBef>
                <a:spcPts val="0"/>
              </a:spcBef>
              <a:spcAft>
                <a:spcPts val="0"/>
              </a:spcAft>
              <a:buClr>
                <a:srgbClr val="E010B8"/>
              </a:buClr>
              <a:buSzPts val="2800"/>
              <a:buFont typeface="Arial"/>
              <a:buChar char="•"/>
            </a:pPr>
            <a:r>
              <a:rPr b="0" i="0" lang="pt-BR" sz="1400" u="none" cap="none" strike="noStrike">
                <a:solidFill>
                  <a:schemeClr val="lt1"/>
                </a:solidFill>
                <a:latin typeface="Arial"/>
                <a:ea typeface="Arial"/>
                <a:cs typeface="Arial"/>
                <a:sym typeface="Arial"/>
              </a:rPr>
              <a:t>Nunca</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9"/>
          <p:cNvSpPr txBox="1"/>
          <p:nvPr>
            <p:ph type="ctrTitle"/>
          </p:nvPr>
        </p:nvSpPr>
        <p:spPr>
          <a:xfrm>
            <a:off x="2647900" y="1811950"/>
            <a:ext cx="38481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pt-BR"/>
              <a:t>4.</a:t>
            </a:r>
            <a:endParaRPr/>
          </a:p>
          <a:p>
            <a:pPr indent="0" lvl="0" marL="0" rtl="0" algn="ctr">
              <a:lnSpc>
                <a:spcPct val="100000"/>
              </a:lnSpc>
              <a:spcBef>
                <a:spcPts val="0"/>
              </a:spcBef>
              <a:spcAft>
                <a:spcPts val="0"/>
              </a:spcAft>
              <a:buSzPts val="3000"/>
              <a:buNone/>
            </a:pPr>
            <a:r>
              <a:rPr lang="pt-BR"/>
              <a:t>Serviços atuais</a:t>
            </a:r>
            <a:endParaRPr/>
          </a:p>
        </p:txBody>
      </p:sp>
      <p:sp>
        <p:nvSpPr>
          <p:cNvPr id="182" name="Google Shape;182;p9"/>
          <p:cNvSpPr txBox="1"/>
          <p:nvPr>
            <p:ph idx="1" type="subTitle"/>
          </p:nvPr>
        </p:nvSpPr>
        <p:spPr>
          <a:xfrm>
            <a:off x="2647975" y="2916250"/>
            <a:ext cx="3848100" cy="78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pt-BR"/>
              <a:t>Conhecimento sobre os serviços atuais e pesquisa de satisfação</a:t>
            </a:r>
            <a:endParaRPr/>
          </a:p>
        </p:txBody>
      </p:sp>
      <p:sp>
        <p:nvSpPr>
          <p:cNvPr id="183" name="Google Shape;183;p9"/>
          <p:cNvSpPr txBox="1"/>
          <p:nvPr>
            <p:ph idx="4294967295"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pt-B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Dumain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coreProperties>
</file>