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6" r:id="rId8"/>
    <p:sldId id="264" r:id="rId9"/>
    <p:sldId id="262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449148"/>
            <a:ext cx="7929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5280847"/>
            <a:ext cx="7929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003D-D10C-4A37-B730-F9A3F7DABE2A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D0CA-E882-4136-ACEA-F10359C167A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4800600"/>
            <a:ext cx="792106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5367338"/>
            <a:ext cx="7921064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003D-D10C-4A37-B730-F9A3F7DABE2A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D0CA-E882-4136-ACEA-F10359C167A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1081456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39" y="1238502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4443681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1081457"/>
            <a:ext cx="28575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003D-D10C-4A37-B730-F9A3F7DABE2A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D0CA-E882-4136-ACEA-F10359C167A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7" y="2435958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2286001"/>
            <a:ext cx="3660225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003D-D10C-4A37-B730-F9A3F7DABE2A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D0CA-E882-4136-ACEA-F10359C167A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003D-D10C-4A37-B730-F9A3F7DABE2A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D0CA-E882-4136-ACEA-F10359C167A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6" y="586171"/>
            <a:ext cx="1871093" cy="51347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446089"/>
            <a:ext cx="4958655" cy="5414962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003D-D10C-4A37-B730-F9A3F7DABE2A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D0CA-E882-4136-ACEA-F10359C167A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9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2222287"/>
            <a:ext cx="7915931" cy="36365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003D-D10C-4A37-B730-F9A3F7DABE2A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D0CA-E882-4136-ACEA-F10359C167A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2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2951396"/>
            <a:ext cx="7921064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5281202"/>
            <a:ext cx="7921064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003D-D10C-4A37-B730-F9A3F7DABE2A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D0CA-E882-4136-ACEA-F10359C167A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2222288"/>
            <a:ext cx="3889405" cy="36387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2222287"/>
            <a:ext cx="3895937" cy="363876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003D-D10C-4A37-B730-F9A3F7DABE2A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D0CA-E882-4136-ACEA-F10359C167A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2174875"/>
            <a:ext cx="389239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751139"/>
            <a:ext cx="3892392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2174875"/>
            <a:ext cx="389593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751139"/>
            <a:ext cx="3895937" cy="3109913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003D-D10C-4A37-B730-F9A3F7DABE2A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D0CA-E882-4136-ACEA-F10359C167A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003D-D10C-4A37-B730-F9A3F7DABE2A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D0CA-E882-4136-ACEA-F10359C167A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003D-D10C-4A37-B730-F9A3F7DABE2A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D0CA-E882-4136-ACEA-F10359C167A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446088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4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46089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2260739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003D-D10C-4A37-B730-F9A3F7DABE2A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4D0CA-E882-4136-ACEA-F10359C167A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46" y="727523"/>
            <a:ext cx="3639741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2344684"/>
            <a:ext cx="3639741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6041363"/>
            <a:ext cx="732659" cy="365125"/>
          </a:xfrm>
        </p:spPr>
        <p:txBody>
          <a:bodyPr/>
          <a:lstStyle/>
          <a:p>
            <a:fld id="{4451003D-D10C-4A37-B730-F9A3F7DABE2A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3"/>
            <a:ext cx="247156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9"/>
            <a:ext cx="796616" cy="490599"/>
          </a:xfrm>
        </p:spPr>
        <p:txBody>
          <a:bodyPr/>
          <a:lstStyle/>
          <a:p>
            <a:fld id="{0864D0CA-E882-4136-ACEA-F10359C167A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2184402"/>
            <a:ext cx="7922464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636" y="6041363"/>
            <a:ext cx="648324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969" y="6041363"/>
            <a:ext cx="100778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451003D-D10C-4A37-B730-F9A3F7DABE2A}" type="datetimeFigureOut">
              <a:rPr lang="pt-BR" smtClean="0"/>
              <a:t>14/10/2019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749" y="5915889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864D0CA-E882-4136-ACEA-F10359C167A7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latin typeface="Keep Calm Med" pitchFamily="2" charset="0"/>
              </a:rPr>
              <a:t>Organização do Espaço de Problema</a:t>
            </a:r>
            <a:endParaRPr lang="pt-BR" dirty="0">
              <a:latin typeface="Keep Calm Med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latin typeface="Keep Calm Med" pitchFamily="2" charset="0"/>
              </a:rPr>
              <a:t>Capítulo 6</a:t>
            </a:r>
            <a:endParaRPr lang="pt-BR" dirty="0">
              <a:latin typeface="Keep Calm M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41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7817" y="2435958"/>
            <a:ext cx="3286891" cy="1497097"/>
          </a:xfrm>
        </p:spPr>
        <p:txBody>
          <a:bodyPr/>
          <a:lstStyle/>
          <a:p>
            <a:r>
              <a:rPr lang="pt-BR" dirty="0" smtClean="0"/>
              <a:t>Obrigado pela atenção!!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6"/>
          </p:nvPr>
        </p:nvSpPr>
        <p:spPr>
          <a:xfrm>
            <a:off x="4617000" y="2204864"/>
            <a:ext cx="4419496" cy="2295127"/>
          </a:xfrm>
        </p:spPr>
        <p:txBody>
          <a:bodyPr>
            <a:noAutofit/>
          </a:bodyPr>
          <a:lstStyle/>
          <a:p>
            <a:r>
              <a:rPr lang="pt-BR" sz="1600" dirty="0" smtClean="0"/>
              <a:t>Grupo 2:</a:t>
            </a:r>
          </a:p>
          <a:p>
            <a:r>
              <a:rPr lang="pt-BR" sz="1600" dirty="0"/>
              <a:t>Calos Eduardo </a:t>
            </a:r>
            <a:r>
              <a:rPr lang="pt-BR" sz="1600" dirty="0" err="1"/>
              <a:t>Romaniello</a:t>
            </a:r>
            <a:r>
              <a:rPr lang="pt-BR" sz="1600" dirty="0"/>
              <a:t> - 19.1.4003 </a:t>
            </a:r>
            <a:endParaRPr lang="pt-BR" sz="1600" dirty="0" smtClean="0"/>
          </a:p>
          <a:p>
            <a:r>
              <a:rPr lang="pt-BR" sz="1600" dirty="0" smtClean="0"/>
              <a:t>Carlos </a:t>
            </a:r>
            <a:r>
              <a:rPr lang="pt-BR" sz="1600" dirty="0"/>
              <a:t>Gabriel de Freitas - 19.1.4009 </a:t>
            </a:r>
            <a:endParaRPr lang="pt-BR" sz="1600" dirty="0" smtClean="0"/>
          </a:p>
          <a:p>
            <a:r>
              <a:rPr lang="pt-BR" sz="1600" dirty="0" smtClean="0"/>
              <a:t>Fabio </a:t>
            </a:r>
            <a:r>
              <a:rPr lang="pt-BR" sz="1600" dirty="0"/>
              <a:t>Henrique Alves Fernandes - 19.1.4128 </a:t>
            </a:r>
            <a:endParaRPr lang="pt-BR" sz="1600" dirty="0" smtClean="0"/>
          </a:p>
          <a:p>
            <a:r>
              <a:rPr lang="pt-BR" sz="1600" dirty="0" smtClean="0"/>
              <a:t>Gabriel </a:t>
            </a:r>
            <a:r>
              <a:rPr lang="pt-BR" sz="1600" dirty="0"/>
              <a:t>Mace dos Santos Ferreira - 19.1.4013 </a:t>
            </a:r>
            <a:endParaRPr lang="pt-BR" sz="1600" dirty="0" smtClean="0"/>
          </a:p>
          <a:p>
            <a:r>
              <a:rPr lang="pt-BR" sz="1600" dirty="0" smtClean="0"/>
              <a:t>Daniel </a:t>
            </a:r>
            <a:r>
              <a:rPr lang="pt-BR" sz="1600" dirty="0"/>
              <a:t>Monteiro Valério - 19.1.4035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74742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Personas Utilizadas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801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Persona 1 – José Silva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60848"/>
            <a:ext cx="7562337" cy="4653136"/>
          </a:xfrm>
        </p:spPr>
      </p:pic>
    </p:spTree>
    <p:extLst>
      <p:ext uri="{BB962C8B-B14F-4D97-AF65-F5344CB8AC3E}">
        <p14:creationId xmlns:p14="http://schemas.microsoft.com/office/powerpoint/2010/main" val="378231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Persona 2 – Alice Souza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60848"/>
            <a:ext cx="7541571" cy="4635500"/>
          </a:xfrm>
        </p:spPr>
      </p:pic>
    </p:spTree>
    <p:extLst>
      <p:ext uri="{BB962C8B-B14F-4D97-AF65-F5344CB8AC3E}">
        <p14:creationId xmlns:p14="http://schemas.microsoft.com/office/powerpoint/2010/main" val="11344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 Cenário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318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4864" y="762000"/>
            <a:ext cx="2660650" cy="1302484"/>
          </a:xfrm>
        </p:spPr>
        <p:txBody>
          <a:bodyPr/>
          <a:lstStyle/>
          <a:p>
            <a:r>
              <a:rPr lang="pt-BR" sz="3200" dirty="0" smtClean="0"/>
              <a:t>Descrição do Cenário</a:t>
            </a:r>
            <a:endParaRPr lang="pt-BR" sz="3200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725" y="1807308"/>
            <a:ext cx="4689475" cy="2692521"/>
          </a:xfrm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4864" y="2260739"/>
            <a:ext cx="2660650" cy="1816333"/>
          </a:xfrm>
        </p:spPr>
        <p:txBody>
          <a:bodyPr/>
          <a:lstStyle/>
          <a:p>
            <a:r>
              <a:rPr lang="pt-BR" dirty="0"/>
              <a:t>Ambos, </a:t>
            </a:r>
            <a:r>
              <a:rPr lang="pt-BR" dirty="0" smtClean="0"/>
              <a:t>José Silva e Alice Souza, </a:t>
            </a:r>
            <a:r>
              <a:rPr lang="pt-BR" dirty="0"/>
              <a:t>querem se desfazer de seus livros e trocá-los por outros que necessitam/acham mais </a:t>
            </a:r>
            <a:r>
              <a:rPr lang="pt-BR" dirty="0" smtClean="0"/>
              <a:t>interessantes.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975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2" y="228600"/>
            <a:ext cx="81438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6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361950"/>
            <a:ext cx="802005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7500" y="260648"/>
            <a:ext cx="7928999" cy="1368152"/>
          </a:xfrm>
        </p:spPr>
        <p:txBody>
          <a:bodyPr/>
          <a:lstStyle/>
          <a:p>
            <a:r>
              <a:rPr lang="pt-BR" dirty="0" smtClean="0"/>
              <a:t>Analise Hierárquica da Tarefa – Troca de livros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0" y="2348880"/>
            <a:ext cx="8460432" cy="3748622"/>
          </a:xfrm>
        </p:spPr>
      </p:pic>
    </p:spTree>
    <p:extLst>
      <p:ext uri="{BB962C8B-B14F-4D97-AF65-F5344CB8AC3E}">
        <p14:creationId xmlns:p14="http://schemas.microsoft.com/office/powerpoint/2010/main" val="137484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tf00001229</Template>
  <TotalTime>105</TotalTime>
  <Words>94</Words>
  <Application>Microsoft Office PowerPoint</Application>
  <PresentationFormat>Apresentação na tela (4:3)</PresentationFormat>
  <Paragraphs>18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Quotable</vt:lpstr>
      <vt:lpstr>Organização do Espaço de Problema</vt:lpstr>
      <vt:lpstr>Personas Utilizadas</vt:lpstr>
      <vt:lpstr>Persona 1 – José Silva</vt:lpstr>
      <vt:lpstr>Persona 2 – Alice Souza</vt:lpstr>
      <vt:lpstr>Descrição do Cenário</vt:lpstr>
      <vt:lpstr>Descrição do Cenário</vt:lpstr>
      <vt:lpstr>Apresentação do PowerPoint</vt:lpstr>
      <vt:lpstr>Apresentação do PowerPoint</vt:lpstr>
      <vt:lpstr>Analise Hierárquica da Tarefa – Troca de livros</vt:lpstr>
      <vt:lpstr>Obrigado pela atenção!!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Organização do Espaço de Problema</dc:title>
  <dc:creator>Daniel Monteiro</dc:creator>
  <cp:lastModifiedBy>Daniel Monteiro</cp:lastModifiedBy>
  <cp:revision>7</cp:revision>
  <dcterms:created xsi:type="dcterms:W3CDTF">2019-10-14T23:53:51Z</dcterms:created>
  <dcterms:modified xsi:type="dcterms:W3CDTF">2019-10-15T01:39:24Z</dcterms:modified>
</cp:coreProperties>
</file>