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ee8cbb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ee8cbb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bee8cbbe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bee8cbbe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bee8cbbe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bee8cbb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bee8cbbe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bee8cbbe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bee8cbbe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bee8cbbe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bee8cbbe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bee8cbbe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bee8cbbe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bee8cbbe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bee8cbbe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bee8cbbe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bee8cbb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bee8cbb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5bee8cbb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5bee8cbb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bee8cb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bee8cb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bee8cb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bee8cb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bee8cb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bee8cb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bee8cb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bee8cb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bee8cb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bee8cb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ee8cbb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bee8cbb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bee8cbbe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bee8cbbe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bee8cbb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bee8cbb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5300" y="1578400"/>
            <a:ext cx="5017500" cy="157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de IHC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Linguagem Natural: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 usuário insere os dados de forma semelhante ao seu cotidiano, cabe ao programa ler e interpretar os dados.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Fácil utilização por pessoas inexperientes. 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Linguagem de Comando: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 usuário deve utilizar de linguagem técnica para interagir com o sistema(Ex.: Comandos na plataforma Unix).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Interação mais rápida e eficiente após o processo de aprendizagem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797875" y="3942875"/>
            <a:ext cx="534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5 - Prompt de comando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875" y="393750"/>
            <a:ext cx="6210700" cy="34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Formulário: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A entrada é composta por diversos dados pessoais do usuário(Ex.:Redes sociais).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Maior facilidade para memorizar as opções.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433950" y="4683475"/>
            <a:ext cx="70389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6 - Tela de cadastro do aplicativo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00" y="111475"/>
            <a:ext cx="283349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WIMP: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O usuário interage com o sistema por meio de ícones e símbolos(signos).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Facilita a navegação do usuário,devido aos ícones que se relacionam com objetos de seu cotidiano.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128350" y="4024750"/>
            <a:ext cx="4843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7 - Tela WIMP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50" y="393750"/>
            <a:ext cx="5383806" cy="338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Menu: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A seleção por menus consiste na apresentação de uma lista de opções dentre as quais o usuário seleciona uma única. É apresentada, às vezes, de maneira subjacente, por meio de figuras divididas em seções que determinam diferentes escolhas. 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Maior facilidade para a navegação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4512300"/>
            <a:ext cx="6492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8 - Menu aplicativo Booksharing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288" y="143925"/>
            <a:ext cx="3024473" cy="436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 do Grupo 2: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Carlos Eduardo Romaniello - 19.1.4003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Carlos Gabriel de Freitas - 19.1.4009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Fabio Henrique Alves Fernandes - 19.1.4128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Gabriel Mace dos Santos Ferreira - 19.1.4013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Daniel Monteiro Valério - 19.1.4035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9150" y="399475"/>
            <a:ext cx="75057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Exemplificação MoLIC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13375"/>
            <a:ext cx="70389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9000"/>
                </a:solidFill>
              </a:rPr>
              <a:t>O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diagrama MoLIC apresentado na Figura, possui os seguintes elementos: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1) Ponto de Abertura: Indica o início da interação do usuário com a aplicação. Na Figura, o elemento é representado com um 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preenchido com a cor preta. 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2) Cena: Mostra o momento em que o usuário decide como a interação deve prosseguir a partir das funcionalidades disponibilizadas no sistema. O elemento é representado como um retângulo de cantos arredondados e está dividido em dois compartimentos. No primeiro compartimento é detalhado o típico da cena, que representa os diferentes objetivos do usuário durante a interação com 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a aplicação. Na Figura, por exemplo, é descrita a cena "Jogar fase". </a:t>
            </a: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53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No segundo compartimento as cenas são detalhadas através dos seguintes elementos: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1) Signos: Representam a informação envolvida durante a interação, como campos e botões que estão inseridos na interface do sistema. Na Figura, temos os seguintes signos na cena "Jogar fase": "omissão, inconsistência, fato incorreto, informação estranha e ambiguidade".</a:t>
            </a: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359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35900" y="4415100"/>
            <a:ext cx="703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 Exemplo de MoLIC</a:t>
            </a:r>
            <a:r>
              <a:rPr b="1" i="1" lang="pt-BR" sz="1100">
                <a:solidFill>
                  <a:srgbClr val="FFFFFF"/>
                </a:solidFill>
              </a:rPr>
              <a:t> </a:t>
            </a:r>
            <a:endParaRPr b="1" i="1" sz="1100">
              <a:solidFill>
                <a:srgbClr val="FFFFFF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00" y="378350"/>
            <a:ext cx="6808001" cy="40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MoLIC para cadastro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MoLIC criado pelos integrantes do grupo de forma a emular o cadastro de um 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e os possíveis problemas que poderiam ocorrer.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051225" y="4158000"/>
            <a:ext cx="6210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Imagem 2 - 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2 - MoLIC de cadastro para o aplicativo proposto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25" y="190975"/>
            <a:ext cx="5607558" cy="396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Estilos de Interação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Interação é processo de comunicação no qual o usuário interage com a interface, percebe e interpreta as mensagens do sistema resultados da interação e avalia seus objetivos; e interface como o sistema de comunicação utilizado no processo de interação, podendo ser uma ferramenta ou um meio que fornece instrumentos ou possibilita a interação usuário-sistema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156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Manipulação Direta: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Conceito aplicado a interfaces visuais nas quais os usuários operam sobre uma representação de objetos de seu interesse.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Benefícios: Reduz as semânticas entre os objetos da interface e o modelo mental do usuário,ou seja, saber como ele pensa e lhe oferecer algo parecido.</a:t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 flipH="1">
            <a:off x="2056075" y="4428602"/>
            <a:ext cx="2638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3 - “Biblioteca” do usuário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075" y="230025"/>
            <a:ext cx="2515934" cy="413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idx="1" type="body"/>
          </p:nvPr>
        </p:nvSpPr>
        <p:spPr>
          <a:xfrm flipH="1">
            <a:off x="4855250" y="4428602"/>
            <a:ext cx="2638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Imagem 4 - Menu inicial do aplicativo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250" y="301200"/>
            <a:ext cx="2477179" cy="412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