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284170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6284170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64100" y="13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Jovens que gostam de ir para locais onde estão bombando.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641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valor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64100" y="298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Mostrar ranking online de locais que estão bombando.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