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9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E7640-E836-C748-B41B-98C157E59FDB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D5D86-ED7E-3445-91EA-B66DEB811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9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PointClouds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5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31A2-85D2-AC48-AC0F-990AD4407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08BBD-00EE-EC42-907D-8E9CA3D5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ED23-DD59-B040-8C22-DF278FF1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4987-518E-804A-8E20-0B3516F6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282F-B11A-C144-B555-25D50F6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4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3077-83A1-0442-98F9-46709EAE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6A7ED-086F-764D-AA39-F1ED1BB3D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C4A0-9E89-B54A-BCDD-80BE9681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19C1-BA93-194D-9B0B-3AD3F238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5A04C-692B-3244-AE79-B7813F08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0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BEB27-A05A-B347-BDF2-62635CF30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2B7C6-4B6F-574C-AB26-AB620737B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1370-DCFE-374E-A4B7-7334352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0898-3FB4-7D40-952B-85A3017A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7BF2-D85D-1342-ADF3-CC88DC91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ADL4CV | 3D Cross-Modal </a:t>
            </a:r>
            <a:r>
              <a:rPr lang="en-US" dirty="0"/>
              <a:t>Retrieval </a:t>
            </a:r>
            <a:r>
              <a:rPr lang="de-DE" dirty="0"/>
              <a:t>| Nick </a:t>
            </a:r>
            <a:r>
              <a:rPr lang="de-DE" dirty="0" err="1"/>
              <a:t>Harmening</a:t>
            </a:r>
            <a:r>
              <a:rPr lang="de-DE" dirty="0"/>
              <a:t> | Fabian Schramm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</a:t>
            </a:r>
            <a:r>
              <a:rPr lang="en-GB" noProof="0" dirty="0" err="1"/>
              <a:t>Klicken</a:t>
            </a:r>
            <a:r>
              <a:rPr lang="de-DE" noProof="0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84570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7A76-6DE3-524E-8991-193DB03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DB57-E1C6-5747-8BC0-EA996F19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6451-378F-2144-83D3-B0478B30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4EF1-DA31-BD46-AD62-894CB8D2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20BF-656F-0F45-889B-15FBF7BA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7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5A80-F655-D648-9414-3BA49ED2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221C-8B68-344B-8562-219123B6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DE62-774B-0C45-8BD1-96BC99D0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3041-6D56-6943-8D43-4B542143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A5F2-7FBE-3947-8F96-89AA1E49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08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A0A0-29FF-E84F-BA89-BCD0D78F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C1AB-8ECD-5E4C-A742-3AD74CB32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DAC38-FF4C-FE48-8AAA-095D250E9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BD3E8-237E-DE49-A210-AC39E0CB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4E40-9C98-8541-8A03-C311A8A3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F4D13-6F6B-594A-96A7-0B6173F6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4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AEE7-A73D-9843-9516-9160EC46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6EE9-A572-9549-9354-463E94D5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3FE5E-3BA5-8743-8214-CCC2A5704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BADB-E594-5040-A02F-06C66F96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7ADAB-03D0-0C47-8DA5-A28CF64AA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CE0D5-AA2A-E94B-90A9-32199D64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2F154-FB2E-A447-B4AF-F03B689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4777D-C478-F54D-AE0A-263420AD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7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40BA-0431-A440-B684-095B2E2C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EAB94-E1EB-8841-A726-57FAB210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841A6-FC19-8546-B9AA-FE0CF03C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A159D-09FD-2140-AAD6-67363D5F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5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1AED3-C072-EA4B-9014-DCA1876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6BAB8-1631-F245-BB2C-CAA6EB91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91EE6-DBCA-4846-816D-ECF6BD41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5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1110-F3AC-1F45-880B-5C9F71F7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1A58-2032-E345-9DFF-8E31F6FB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83AE3-2F3E-1E4D-8A24-3B8E8589D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9EA7B-C2E6-8446-A2D7-1F6A0ADC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D1289-A779-004D-8B24-02CB0536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61C8-56DD-C647-97AE-05F6E064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C627-EEE7-7546-96A8-33AE71B9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B1B42-2082-5E4C-888D-BF422A3D2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B4782-82F2-A34B-BA58-30B06E1CC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10CE7-0D17-5449-A43C-529CFD54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C3DE6-1A5F-874E-829B-C7702755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E8AE-1BDF-B048-91AD-4512F131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2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523D8-66FF-0A4A-8A8C-AD58A5AD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E9C6-0B7E-FB44-ADBA-1DD2BD17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D358-DE48-BD41-AE88-78319D9A1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1628-119E-CA4D-9201-C8978BC34654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B922-192D-B148-BE1D-89743E05F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1624-38D8-0942-A098-15AEDEB70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F7A8-FC32-9B4C-8EA0-E69D05BF4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08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ADL4CV | 3D Cross-Modal </a:t>
            </a:r>
            <a:r>
              <a:rPr lang="en-US" dirty="0"/>
              <a:t>Retrieval </a:t>
            </a:r>
            <a:r>
              <a:rPr lang="de-DE" dirty="0"/>
              <a:t>| Nick </a:t>
            </a:r>
            <a:r>
              <a:rPr lang="de-DE" dirty="0" err="1"/>
              <a:t>Harmening</a:t>
            </a:r>
            <a:r>
              <a:rPr lang="de-DE" dirty="0"/>
              <a:t> | Fabian Schramm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3D Retrieval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4B407-A939-2C46-B475-BA80A48E3078}"/>
              </a:ext>
            </a:extLst>
          </p:cNvPr>
          <p:cNvSpPr txBox="1"/>
          <p:nvPr/>
        </p:nvSpPr>
        <p:spPr>
          <a:xfrm>
            <a:off x="1843090" y="1767840"/>
            <a:ext cx="6982663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Input: natural freeform text query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Output: 3D shape corresponding to text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Database: 13 Classes of </a:t>
            </a:r>
            <a:r>
              <a:rPr lang="en-GB" sz="1600" dirty="0" err="1"/>
              <a:t>ShapeNet</a:t>
            </a:r>
            <a:r>
              <a:rPr lang="en-GB" sz="1600" dirty="0"/>
              <a:t> Core with 5 descriptions per object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5FB3F7-4111-AE41-BBB6-FEC431B6B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30" y="4006013"/>
            <a:ext cx="2219968" cy="221996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72DE9C1-C19D-8C43-B5B2-954DB6BEDE9B}"/>
              </a:ext>
            </a:extLst>
          </p:cNvPr>
          <p:cNvSpPr txBox="1"/>
          <p:nvPr/>
        </p:nvSpPr>
        <p:spPr>
          <a:xfrm>
            <a:off x="2267053" y="3359726"/>
            <a:ext cx="1881925" cy="818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AU" sz="1600" i="1" dirty="0"/>
              <a:t> this is a large brown</a:t>
            </a:r>
            <a:br>
              <a:rPr lang="en-AU" sz="1600" i="1" dirty="0"/>
            </a:br>
            <a:r>
              <a:rPr lang="en-AU" sz="1600" i="1" dirty="0"/>
              <a:t> wood bookshelf</a:t>
            </a:r>
          </a:p>
          <a:p>
            <a:pPr>
              <a:lnSpc>
                <a:spcPct val="114000"/>
              </a:lnSpc>
            </a:pPr>
            <a:endParaRPr lang="en-AU" sz="16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060AFB4-F757-6D40-9EBA-DD57E9A17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83" y="3805987"/>
            <a:ext cx="2697484" cy="269748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D4A8DE5-E251-9A4D-B98E-62391B07319A}"/>
              </a:ext>
            </a:extLst>
          </p:cNvPr>
          <p:cNvSpPr txBox="1"/>
          <p:nvPr/>
        </p:nvSpPr>
        <p:spPr>
          <a:xfrm>
            <a:off x="4892028" y="3359726"/>
            <a:ext cx="2361224" cy="818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AU" sz="1600" i="1" dirty="0"/>
              <a:t> a black chair with curved </a:t>
            </a:r>
            <a:br>
              <a:rPr lang="en-AU" sz="1600" i="1" dirty="0"/>
            </a:br>
            <a:r>
              <a:rPr lang="en-AU" sz="1600" i="1" dirty="0"/>
              <a:t>hand rests and metal legs</a:t>
            </a:r>
          </a:p>
          <a:p>
            <a:pPr>
              <a:lnSpc>
                <a:spcPct val="114000"/>
              </a:lnSpc>
            </a:pPr>
            <a:endParaRPr lang="en-AU" sz="16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26C0FF4-DC15-9F42-987D-8C5BFB9EB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403" y="3788903"/>
            <a:ext cx="2870200" cy="28702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9408376-25CB-A44C-BF10-D02C1E4D8F02}"/>
              </a:ext>
            </a:extLst>
          </p:cNvPr>
          <p:cNvSpPr txBox="1"/>
          <p:nvPr/>
        </p:nvSpPr>
        <p:spPr>
          <a:xfrm>
            <a:off x="7741041" y="3359726"/>
            <a:ext cx="2433936" cy="826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AU" sz="1600" i="1"/>
              <a:t> large free wooden speaker </a:t>
            </a:r>
            <a:br>
              <a:rPr lang="en-AU" sz="1600" i="1"/>
            </a:br>
            <a:r>
              <a:rPr lang="en-AU" sz="1600" i="1"/>
              <a:t>system with woofer</a:t>
            </a:r>
          </a:p>
          <a:p>
            <a:pPr>
              <a:lnSpc>
                <a:spcPct val="114000"/>
              </a:lnSpc>
            </a:pPr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35984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27"/>
    </mc:Choice>
    <mc:Fallback xmlns="">
      <p:transition spd="slow" advTm="4352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3D Retrieval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Retrieval</dc:title>
  <dc:creator>ga96niv</dc:creator>
  <cp:lastModifiedBy>ga96niv</cp:lastModifiedBy>
  <cp:revision>1</cp:revision>
  <dcterms:created xsi:type="dcterms:W3CDTF">2019-07-06T11:53:57Z</dcterms:created>
  <dcterms:modified xsi:type="dcterms:W3CDTF">2019-07-06T11:54:12Z</dcterms:modified>
</cp:coreProperties>
</file>