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3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48AB-192C-CD42-933C-73FBCA22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00AE2-607E-9745-BEF0-AC7C0FCF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9DE5-83CA-384F-B179-00B7EABE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3786-6EAB-9648-98EC-87EE190B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145A-6E70-1440-AD42-5A85E800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66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BBD5-FCAE-6C4A-AF64-904767CE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FD78-FB14-EF4C-A277-F1B6B9EF8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605F-3842-CB41-8DDE-ABA89974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4B44-EB35-5F43-9A51-A0A780D7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088C-1DAD-8443-B2D4-62876E25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5A68B-3409-6C41-893F-FA9DEC7E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47A73-BBF3-ED40-8217-A766B26A0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9C04-6E8A-6542-B577-B314FE0D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BFC2-E95F-4C4D-BF64-4608DA8A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42E4-A70A-8D44-8265-94EC1AFA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522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ADL4CV | 3D Cross-Modal </a:t>
            </a:r>
            <a:r>
              <a:rPr lang="en-US" dirty="0"/>
              <a:t>Retrieval </a:t>
            </a:r>
            <a:r>
              <a:rPr lang="de-DE" dirty="0"/>
              <a:t>| Nick </a:t>
            </a:r>
            <a:r>
              <a:rPr lang="de-DE" dirty="0" err="1"/>
              <a:t>Harmening</a:t>
            </a:r>
            <a:r>
              <a:rPr lang="de-DE" dirty="0"/>
              <a:t> | Fabian Schramm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</a:t>
            </a:r>
            <a:r>
              <a:rPr lang="en-GB" noProof="0" dirty="0" err="1"/>
              <a:t>Klicken</a:t>
            </a:r>
            <a:r>
              <a:rPr lang="de-DE" noProof="0" dirty="0"/>
              <a:t>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7900-EB16-8147-A253-6A3220CC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2767-4F04-7B42-B12A-3CA9EF7CB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1CB3-973A-854C-96CB-8A7EDB1A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7F655-67CB-414F-A887-6FD0A03E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A01A-7087-F14D-BAEA-26461DC8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1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15A7-994A-B142-A8D7-4BB2F407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539D6-4262-544D-9439-B037068CE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4B63-87F7-4B4C-A65D-548BB01E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8F02-D2B9-E14C-BBE5-A6861717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4E29-F561-CB4F-BA44-B10C2A66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5B6-CDFF-8C45-9716-B5DF4C3B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71F6-3B23-8C41-971F-534C888FE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20FE4-FEBD-264F-AC5F-1B25BF884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51254-69FA-FA49-8271-9B8710DE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B89B6-C34C-804A-BF27-90BA3CA1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48816-66DA-E245-A363-E24917BB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0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FCDF-487D-C046-9163-6BE5BF8E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BAF7-F39D-2347-86E2-1DC32A94C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D6097-0127-1A46-8A61-749BA052B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66D45-CD89-CB4F-AB45-498768D95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24328-99D8-0249-803D-E05B4B93E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610E0-D989-C645-BBE0-C6C76361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B0025-5851-FD43-97DA-7852B427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1867D-8D25-E342-B10C-1472C5D6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68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103A-FEEE-FA4B-AD2E-602ED26B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05AB4-B0B6-674B-9015-47DF6701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EEFA-D44C-7C4B-8BC1-65E96B67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A0992-D953-E04A-A8F8-055A5643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3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451E4-8E47-BE49-AD6B-75F700D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015A4-4EA8-C540-B275-470ED7A2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4B03E-3B33-E449-87C0-A80716F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1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1A74-18B1-D34E-8826-2FFC0B27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A9F8-03B8-1F4E-856A-CC8CD560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4CD70-DABD-C748-814C-091EFE0F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9348A-2ACB-4940-B3C5-86EB18B6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F5EF-8FEB-5B45-A96E-EC85ED97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62C05-CC66-1641-86E6-597D1EE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19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98F2-F6E4-3247-9175-9BCE79CF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4D7D0-4B67-AF41-A10F-9B37B311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BFF2C-D49F-174C-A3C1-1F55B9CE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8E5E-C10E-1F4D-AFE6-E9BC387B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F108-BD7E-BF47-95FA-ED5B798A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43021-67FA-3C41-95E5-55D3083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5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54522-1837-0E4E-82F7-18D36614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6459-0D06-6F4C-BDE5-85BEA326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001E-BC04-5041-A827-4CCD90A36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6EC9C-C79A-DE4C-954C-5588C3D79476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A30E-1874-7048-AFFA-3489348DF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52027-CC4C-6D48-9CA8-1BE2431C3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90A0-1240-754F-ACB7-0D22B4A0F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5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9D3CB-7B39-8F45-A29A-4ADBC9F9D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27C5A-1041-CC47-B2D2-986659C07B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ADL4CV | 3D Cross-Modal </a:t>
            </a:r>
            <a:r>
              <a:rPr lang="en-US"/>
              <a:t>Retrieval </a:t>
            </a:r>
            <a:r>
              <a:rPr lang="de-DE"/>
              <a:t>| Nick Harmening | Fabian Schramm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AFD738-D4FB-3343-B171-08E21209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 to Point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4A879-AE30-DC46-B1A7-886B52703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71" t="13084" r="29892" b="4255"/>
          <a:stretch/>
        </p:blipFill>
        <p:spPr>
          <a:xfrm>
            <a:off x="4897021" y="1818682"/>
            <a:ext cx="2131440" cy="3302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73AF-C480-8940-82CF-C776AE487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30" y="1853746"/>
            <a:ext cx="2042440" cy="3150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EE0D9-019D-C646-BB86-721398312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85" t="11325" r="30506" b="5706"/>
          <a:stretch/>
        </p:blipFill>
        <p:spPr>
          <a:xfrm>
            <a:off x="7730412" y="1818682"/>
            <a:ext cx="2033762" cy="3389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E7A1E-0500-074B-95F9-2AD22425A0B7}"/>
              </a:ext>
            </a:extLst>
          </p:cNvPr>
          <p:cNvSpPr txBox="1"/>
          <p:nvPr/>
        </p:nvSpPr>
        <p:spPr>
          <a:xfrm>
            <a:off x="2268955" y="5481533"/>
            <a:ext cx="1625445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Original CAD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FB166-3672-2841-A2B4-ACFEF1BC59AB}"/>
              </a:ext>
            </a:extLst>
          </p:cNvPr>
          <p:cNvSpPr txBox="1"/>
          <p:nvPr/>
        </p:nvSpPr>
        <p:spPr>
          <a:xfrm>
            <a:off x="5331803" y="5481533"/>
            <a:ext cx="1032014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1,000 points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BAFC8-E86E-E847-A9FC-E31DCEC22DCD}"/>
              </a:ext>
            </a:extLst>
          </p:cNvPr>
          <p:cNvSpPr txBox="1"/>
          <p:nvPr/>
        </p:nvSpPr>
        <p:spPr>
          <a:xfrm>
            <a:off x="8131740" y="5493157"/>
            <a:ext cx="1136208" cy="2646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/>
              <a:t>10,000 points</a:t>
            </a:r>
          </a:p>
        </p:txBody>
      </p:sp>
    </p:spTree>
    <p:extLst>
      <p:ext uri="{BB962C8B-B14F-4D97-AF65-F5344CB8AC3E}">
        <p14:creationId xmlns:p14="http://schemas.microsoft.com/office/powerpoint/2010/main" val="70253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Conversion to Point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to Point Cloud</dc:title>
  <dc:creator>ga96niv</dc:creator>
  <cp:lastModifiedBy>ga96niv</cp:lastModifiedBy>
  <cp:revision>1</cp:revision>
  <dcterms:created xsi:type="dcterms:W3CDTF">2019-07-06T11:52:14Z</dcterms:created>
  <dcterms:modified xsi:type="dcterms:W3CDTF">2019-07-06T11:52:52Z</dcterms:modified>
</cp:coreProperties>
</file>