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06AB7-09ED-4994-9FA7-462AF960E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98507-2D79-4692-BEF1-CC0F96EE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734EF-BBC1-4535-B494-A73745CB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37732-AF30-4B4D-92F7-B558A93E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595D0-7342-4722-96F9-E53AA626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8C640-3EE5-4759-BAAA-8876E969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786107-A8A2-46A8-955D-1586A64F4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03652-761C-4EA1-9489-90320B0E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0DCBF-A862-41B7-80A7-5B195338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914D5-61BE-438B-B03A-7D4CACDB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440D6-930C-4A21-A9CB-599319235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4AB868-76C4-437E-B044-87F4527FC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070F0-190F-4DF0-A204-B76CCE3E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8B63A-CBE6-443E-825E-DB3EC914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E860A-05D4-48F0-B3D3-4D8B52AD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D58E7-ECC7-4386-AB3F-73D1AE1F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E2AC1-1E5C-436C-A165-FB04DD0F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CC12B-DC93-4ED1-9D6C-F5B636B6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0E8E2-2FAA-489B-BACD-BB54E695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D89AD-036D-48A2-A027-E75E5801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86CD-1991-42EE-82CF-F322F63D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B3CA78-1658-48E9-8C32-7E4F5B0B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854E4-F1FE-4E1E-B3BE-A64BEBA7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F1E04-6D93-43E2-9045-A4A689C3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6657F-AC17-4716-98BF-B2521175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F194F-5FE6-4A77-86CA-D114E569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38FBC-789D-432E-8E30-25198A4BF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6A3188-9195-4731-8B4D-89309910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8B4D09-8D23-434D-B98C-52F8C11D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C4E64-4EB9-4D29-B447-02CCF9D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7C24D8-5F90-498D-9CD2-146621FD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6A57E-5C80-4501-BD77-0369219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B0049A-51D0-413B-AB98-4D8A40D8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9A973-4568-4FD0-879F-63F16D30F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8D5968-91C9-4689-B553-2D06B3499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572C0B-0AD4-4356-83C4-FEF7F2BD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B5AC5E-0091-4695-B6EB-684994E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0FAB42-B6C0-4F45-8295-E7598273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ABFAA9-00D6-4E7D-A8BD-CFC07342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0C2F6-3001-4C67-BF5B-DACBE5E3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AD3D2E-5BA6-40FE-9BB0-BE73264C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32C85E-148D-4B25-9657-F2D1DF34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719724-E9EE-4490-BC27-3998D9B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8F0C0F-494F-45EE-B456-F9237545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EBCB39-566E-425B-A3F2-A4F3395B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158CA5-F6A5-488D-A26A-6F05BF0B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C4283-6966-4009-AE63-87B4A46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9B9E0-7AC3-4BB1-89E9-AB102C8D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B771B-8CF2-41F9-996F-DFE5C0FB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A9ECA9-DE04-49CA-85DC-8E4AB4F0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60B335-E30D-4E9A-A9CF-E60708C6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195D4A-A854-42C5-A1CB-A24AC995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BEEA6-2649-421F-AF4E-EFE3AC7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461E78-4746-4DCE-9D3F-B7D5E837D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CAFD04-85AB-4B88-949F-6719EFFE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93312-B0B9-40FD-8D41-A02E52C8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D999F8-AE06-4BF3-A0C0-F2A6CD82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2AD98-C607-497F-8562-00B111AF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BC3A80-1CA4-4E22-8868-5F54161E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F0E5C-C40E-4A0A-B60D-C43ECC1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F8A44-A86F-4859-9E18-809F946DE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13CC-E324-44EE-BF58-05C352488E3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4193C-189E-4DCB-B0B4-D6192DB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0BE17-BCF5-4607-8997-56E2A7C22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BCD6-EFCB-4D58-9BEF-00C364FCB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0A2F0CC4-803A-4AF0-A394-2AC88EBF07DC}"/>
              </a:ext>
            </a:extLst>
          </p:cNvPr>
          <p:cNvSpPr/>
          <p:nvPr/>
        </p:nvSpPr>
        <p:spPr>
          <a:xfrm>
            <a:off x="5414402" y="2522754"/>
            <a:ext cx="5360481" cy="1552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eep Learning: Recurrent Neural Networks | by Pedro Borges |  deeplearningbrasilia | Medium">
            <a:extLst>
              <a:ext uri="{FF2B5EF4-FFF2-40B4-BE49-F238E27FC236}">
                <a16:creationId xmlns:a16="http://schemas.microsoft.com/office/drawing/2014/main" id="{3424403D-6935-4B8F-B3D2-38D7B8F4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03" y="2514208"/>
            <a:ext cx="5360481" cy="159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w notebooks in Drive">
            <a:extLst>
              <a:ext uri="{FF2B5EF4-FFF2-40B4-BE49-F238E27FC236}">
                <a16:creationId xmlns:a16="http://schemas.microsoft.com/office/drawing/2014/main" id="{28AB68BD-AAE6-47AF-AE67-AA0B3FFBD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0" y="3891063"/>
            <a:ext cx="4151648" cy="22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06F15B5-A7A0-49B9-9CE0-2A89BE506961}"/>
              </a:ext>
            </a:extLst>
          </p:cNvPr>
          <p:cNvSpPr/>
          <p:nvPr/>
        </p:nvSpPr>
        <p:spPr>
          <a:xfrm>
            <a:off x="1518407" y="4169328"/>
            <a:ext cx="6895751" cy="2617366"/>
          </a:xfrm>
          <a:custGeom>
            <a:avLst/>
            <a:gdLst>
              <a:gd name="connsiteX0" fmla="*/ 0 w 6895751"/>
              <a:gd name="connsiteY0" fmla="*/ 1996580 h 2617366"/>
              <a:gd name="connsiteX1" fmla="*/ 1375795 w 6895751"/>
              <a:gd name="connsiteY1" fmla="*/ 2466364 h 2617366"/>
              <a:gd name="connsiteX2" fmla="*/ 4253219 w 6895751"/>
              <a:gd name="connsiteY2" fmla="*/ 2617366 h 2617366"/>
              <a:gd name="connsiteX3" fmla="*/ 6224632 w 6895751"/>
              <a:gd name="connsiteY3" fmla="*/ 2466364 h 2617366"/>
              <a:gd name="connsiteX4" fmla="*/ 6778305 w 6895751"/>
              <a:gd name="connsiteY4" fmla="*/ 1937857 h 2617366"/>
              <a:gd name="connsiteX5" fmla="*/ 6870584 w 6895751"/>
              <a:gd name="connsiteY5" fmla="*/ 973123 h 2617366"/>
              <a:gd name="connsiteX6" fmla="*/ 6895751 w 6895751"/>
              <a:gd name="connsiteY6" fmla="*/ 0 h 261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5751" h="2617366">
                <a:moveTo>
                  <a:pt x="0" y="1996580"/>
                </a:moveTo>
                <a:cubicBezTo>
                  <a:pt x="333462" y="2179740"/>
                  <a:pt x="666925" y="2362900"/>
                  <a:pt x="1375795" y="2466364"/>
                </a:cubicBezTo>
                <a:cubicBezTo>
                  <a:pt x="2084665" y="2569828"/>
                  <a:pt x="3445080" y="2617366"/>
                  <a:pt x="4253219" y="2617366"/>
                </a:cubicBezTo>
                <a:cubicBezTo>
                  <a:pt x="5061358" y="2617366"/>
                  <a:pt x="5803784" y="2579615"/>
                  <a:pt x="6224632" y="2466364"/>
                </a:cubicBezTo>
                <a:cubicBezTo>
                  <a:pt x="6645480" y="2353113"/>
                  <a:pt x="6670646" y="2186730"/>
                  <a:pt x="6778305" y="1937857"/>
                </a:cubicBezTo>
                <a:cubicBezTo>
                  <a:pt x="6885964" y="1688984"/>
                  <a:pt x="6851010" y="1296099"/>
                  <a:pt x="6870584" y="973123"/>
                </a:cubicBezTo>
                <a:cubicBezTo>
                  <a:pt x="6890158" y="650147"/>
                  <a:pt x="6892954" y="325073"/>
                  <a:pt x="689575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1FE5016-0F22-4A13-846A-9C19BC44ED70}"/>
              </a:ext>
            </a:extLst>
          </p:cNvPr>
          <p:cNvSpPr/>
          <p:nvPr/>
        </p:nvSpPr>
        <p:spPr>
          <a:xfrm>
            <a:off x="1988191" y="4169328"/>
            <a:ext cx="7222921" cy="2514648"/>
          </a:xfrm>
          <a:custGeom>
            <a:avLst/>
            <a:gdLst>
              <a:gd name="connsiteX0" fmla="*/ 0 w 7222921"/>
              <a:gd name="connsiteY0" fmla="*/ 1963024 h 2514648"/>
              <a:gd name="connsiteX1" fmla="*/ 1115736 w 7222921"/>
              <a:gd name="connsiteY1" fmla="*/ 2323751 h 2514648"/>
              <a:gd name="connsiteX2" fmla="*/ 2374084 w 7222921"/>
              <a:gd name="connsiteY2" fmla="*/ 2491531 h 2514648"/>
              <a:gd name="connsiteX3" fmla="*/ 4169328 w 7222921"/>
              <a:gd name="connsiteY3" fmla="*/ 2491531 h 2514648"/>
              <a:gd name="connsiteX4" fmla="*/ 5838737 w 7222921"/>
              <a:gd name="connsiteY4" fmla="*/ 2290195 h 2514648"/>
              <a:gd name="connsiteX5" fmla="*/ 6484690 w 7222921"/>
              <a:gd name="connsiteY5" fmla="*/ 1937857 h 2514648"/>
              <a:gd name="connsiteX6" fmla="*/ 6895750 w 7222921"/>
              <a:gd name="connsiteY6" fmla="*/ 1208015 h 2514648"/>
              <a:gd name="connsiteX7" fmla="*/ 7222921 w 7222921"/>
              <a:gd name="connsiteY7" fmla="*/ 0 h 251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2921" h="2514648">
                <a:moveTo>
                  <a:pt x="0" y="1963024"/>
                </a:moveTo>
                <a:cubicBezTo>
                  <a:pt x="360028" y="2099345"/>
                  <a:pt x="720056" y="2235667"/>
                  <a:pt x="1115736" y="2323751"/>
                </a:cubicBezTo>
                <a:cubicBezTo>
                  <a:pt x="1511416" y="2411835"/>
                  <a:pt x="1865152" y="2463568"/>
                  <a:pt x="2374084" y="2491531"/>
                </a:cubicBezTo>
                <a:cubicBezTo>
                  <a:pt x="2883016" y="2519494"/>
                  <a:pt x="3591886" y="2525087"/>
                  <a:pt x="4169328" y="2491531"/>
                </a:cubicBezTo>
                <a:cubicBezTo>
                  <a:pt x="4746770" y="2457975"/>
                  <a:pt x="5452843" y="2382474"/>
                  <a:pt x="5838737" y="2290195"/>
                </a:cubicBezTo>
                <a:cubicBezTo>
                  <a:pt x="6224631" y="2197916"/>
                  <a:pt x="6308521" y="2118220"/>
                  <a:pt x="6484690" y="1937857"/>
                </a:cubicBezTo>
                <a:cubicBezTo>
                  <a:pt x="6660859" y="1757494"/>
                  <a:pt x="6772712" y="1530991"/>
                  <a:pt x="6895750" y="1208015"/>
                </a:cubicBezTo>
                <a:cubicBezTo>
                  <a:pt x="7018789" y="885039"/>
                  <a:pt x="7120855" y="442519"/>
                  <a:pt x="7222921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C930847-72F1-4E02-9FC0-F939397DC13B}"/>
              </a:ext>
            </a:extLst>
          </p:cNvPr>
          <p:cNvSpPr/>
          <p:nvPr/>
        </p:nvSpPr>
        <p:spPr>
          <a:xfrm>
            <a:off x="2491530" y="4110606"/>
            <a:ext cx="7600426" cy="2486467"/>
          </a:xfrm>
          <a:custGeom>
            <a:avLst/>
            <a:gdLst>
              <a:gd name="connsiteX0" fmla="*/ 0 w 7600426"/>
              <a:gd name="connsiteY0" fmla="*/ 2055302 h 2486467"/>
              <a:gd name="connsiteX1" fmla="*/ 1224793 w 7600426"/>
              <a:gd name="connsiteY1" fmla="*/ 2432807 h 2486467"/>
              <a:gd name="connsiteX2" fmla="*/ 2961314 w 7600426"/>
              <a:gd name="connsiteY2" fmla="*/ 2466363 h 2486467"/>
              <a:gd name="connsiteX3" fmla="*/ 4806892 w 7600426"/>
              <a:gd name="connsiteY3" fmla="*/ 2265027 h 2486467"/>
              <a:gd name="connsiteX4" fmla="*/ 6568580 w 7600426"/>
              <a:gd name="connsiteY4" fmla="*/ 1761688 h 2486467"/>
              <a:gd name="connsiteX5" fmla="*/ 7600426 w 7600426"/>
              <a:gd name="connsiteY5" fmla="*/ 0 h 248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0426" h="2486467">
                <a:moveTo>
                  <a:pt x="0" y="2055302"/>
                </a:moveTo>
                <a:cubicBezTo>
                  <a:pt x="365620" y="2209799"/>
                  <a:pt x="731241" y="2364297"/>
                  <a:pt x="1224793" y="2432807"/>
                </a:cubicBezTo>
                <a:cubicBezTo>
                  <a:pt x="1718345" y="2501317"/>
                  <a:pt x="2364298" y="2494326"/>
                  <a:pt x="2961314" y="2466363"/>
                </a:cubicBezTo>
                <a:cubicBezTo>
                  <a:pt x="3558330" y="2438400"/>
                  <a:pt x="4205681" y="2382473"/>
                  <a:pt x="4806892" y="2265027"/>
                </a:cubicBezTo>
                <a:cubicBezTo>
                  <a:pt x="5408103" y="2147581"/>
                  <a:pt x="6102991" y="2139193"/>
                  <a:pt x="6568580" y="1761688"/>
                </a:cubicBezTo>
                <a:cubicBezTo>
                  <a:pt x="7034169" y="1384183"/>
                  <a:pt x="7317297" y="692091"/>
                  <a:pt x="7600426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AEDC60-D2D5-4162-B704-C4A7D94102F5}"/>
              </a:ext>
            </a:extLst>
          </p:cNvPr>
          <p:cNvSpPr txBox="1"/>
          <p:nvPr/>
        </p:nvSpPr>
        <p:spPr>
          <a:xfrm>
            <a:off x="4240635" y="6056323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+ padding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3E192C-F7E4-4668-BF6F-3623BC38C2D0}"/>
              </a:ext>
            </a:extLst>
          </p:cNvPr>
          <p:cNvSpPr txBox="1"/>
          <p:nvPr/>
        </p:nvSpPr>
        <p:spPr>
          <a:xfrm>
            <a:off x="5097710" y="1064874"/>
            <a:ext cx="199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0 – “Title Only”</a:t>
            </a:r>
          </a:p>
          <a:p>
            <a:r>
              <a:rPr lang="en-US" b="1" dirty="0">
                <a:solidFill>
                  <a:schemeClr val="accent1"/>
                </a:solidFill>
              </a:rPr>
              <a:t>1 – “Aircraft”</a:t>
            </a:r>
          </a:p>
          <a:p>
            <a:r>
              <a:rPr lang="en-US" b="1" dirty="0">
                <a:solidFill>
                  <a:schemeClr val="accent1"/>
                </a:solidFill>
              </a:rPr>
              <a:t>2 – “Operator”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9F28885-647C-43C5-A78B-1F0A9CA8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52" y="628365"/>
            <a:ext cx="3888336" cy="2421040"/>
          </a:xfrm>
          <a:prstGeom prst="rect">
            <a:avLst/>
          </a:prstGeom>
        </p:spPr>
      </p:pic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B0C0B7C-556C-4987-8AB4-4B7B4AD561A8}"/>
              </a:ext>
            </a:extLst>
          </p:cNvPr>
          <p:cNvSpPr/>
          <p:nvPr/>
        </p:nvSpPr>
        <p:spPr>
          <a:xfrm>
            <a:off x="6734175" y="1236292"/>
            <a:ext cx="3298588" cy="1250534"/>
          </a:xfrm>
          <a:custGeom>
            <a:avLst/>
            <a:gdLst>
              <a:gd name="connsiteX0" fmla="*/ 0 w 3888337"/>
              <a:gd name="connsiteY0" fmla="*/ 2848 h 1250534"/>
              <a:gd name="connsiteX1" fmla="*/ 948583 w 3888337"/>
              <a:gd name="connsiteY1" fmla="*/ 28486 h 1250534"/>
              <a:gd name="connsiteX2" fmla="*/ 1939895 w 3888337"/>
              <a:gd name="connsiteY2" fmla="*/ 207947 h 1250534"/>
              <a:gd name="connsiteX3" fmla="*/ 3161944 w 3888337"/>
              <a:gd name="connsiteY3" fmla="*/ 532687 h 1250534"/>
              <a:gd name="connsiteX4" fmla="*/ 3888337 w 3888337"/>
              <a:gd name="connsiteY4" fmla="*/ 1250534 h 12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8337" h="1250534">
                <a:moveTo>
                  <a:pt x="0" y="2848"/>
                </a:moveTo>
                <a:cubicBezTo>
                  <a:pt x="312633" y="-1425"/>
                  <a:pt x="625267" y="-5697"/>
                  <a:pt x="948583" y="28486"/>
                </a:cubicBezTo>
                <a:cubicBezTo>
                  <a:pt x="1271899" y="62669"/>
                  <a:pt x="1571001" y="123913"/>
                  <a:pt x="1939895" y="207947"/>
                </a:cubicBezTo>
                <a:cubicBezTo>
                  <a:pt x="2308789" y="291981"/>
                  <a:pt x="2837204" y="358923"/>
                  <a:pt x="3161944" y="532687"/>
                </a:cubicBezTo>
                <a:cubicBezTo>
                  <a:pt x="3486684" y="706451"/>
                  <a:pt x="3687510" y="978492"/>
                  <a:pt x="3888337" y="1250534"/>
                </a:cubicBezTo>
              </a:path>
            </a:pathLst>
          </a:custGeom>
          <a:noFill/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lchete Esquerdo 18">
            <a:extLst>
              <a:ext uri="{FF2B5EF4-FFF2-40B4-BE49-F238E27FC236}">
                <a16:creationId xmlns:a16="http://schemas.microsoft.com/office/drawing/2014/main" id="{96EECE4D-C477-4C51-A6BF-4F6AFDF9D2DF}"/>
              </a:ext>
            </a:extLst>
          </p:cNvPr>
          <p:cNvSpPr/>
          <p:nvPr/>
        </p:nvSpPr>
        <p:spPr>
          <a:xfrm rot="5400000">
            <a:off x="4405995" y="295648"/>
            <a:ext cx="166790" cy="775644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5188F666-A6CC-4044-B22C-C3FF2AC06F69}"/>
              </a:ext>
            </a:extLst>
          </p:cNvPr>
          <p:cNvSpPr/>
          <p:nvPr/>
        </p:nvSpPr>
        <p:spPr>
          <a:xfrm>
            <a:off x="4991100" y="618270"/>
            <a:ext cx="771525" cy="429480"/>
          </a:xfrm>
          <a:custGeom>
            <a:avLst/>
            <a:gdLst>
              <a:gd name="connsiteX0" fmla="*/ 0 w 771525"/>
              <a:gd name="connsiteY0" fmla="*/ 855 h 429480"/>
              <a:gd name="connsiteX1" fmla="*/ 304800 w 771525"/>
              <a:gd name="connsiteY1" fmla="*/ 67530 h 429480"/>
              <a:gd name="connsiteX2" fmla="*/ 771525 w 771525"/>
              <a:gd name="connsiteY2" fmla="*/ 429480 h 42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429480">
                <a:moveTo>
                  <a:pt x="0" y="855"/>
                </a:moveTo>
                <a:cubicBezTo>
                  <a:pt x="88106" y="-1526"/>
                  <a:pt x="176213" y="-3907"/>
                  <a:pt x="304800" y="67530"/>
                </a:cubicBezTo>
                <a:cubicBezTo>
                  <a:pt x="433387" y="138967"/>
                  <a:pt x="602456" y="284223"/>
                  <a:pt x="771525" y="429480"/>
                </a:cubicBezTo>
              </a:path>
            </a:pathLst>
          </a:custGeom>
          <a:noFill/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lchete Esquerdo 22">
            <a:extLst>
              <a:ext uri="{FF2B5EF4-FFF2-40B4-BE49-F238E27FC236}">
                <a16:creationId xmlns:a16="http://schemas.microsoft.com/office/drawing/2014/main" id="{73384FDB-B364-402E-9565-6600DE922F16}"/>
              </a:ext>
            </a:extLst>
          </p:cNvPr>
          <p:cNvSpPr/>
          <p:nvPr/>
        </p:nvSpPr>
        <p:spPr>
          <a:xfrm rot="16200000">
            <a:off x="3145960" y="2111441"/>
            <a:ext cx="149090" cy="1743075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67379698-699B-4DE5-99CE-C76CA6FA9AAF}"/>
              </a:ext>
            </a:extLst>
          </p:cNvPr>
          <p:cNvSpPr/>
          <p:nvPr/>
        </p:nvSpPr>
        <p:spPr>
          <a:xfrm>
            <a:off x="2823987" y="3143250"/>
            <a:ext cx="71613" cy="704850"/>
          </a:xfrm>
          <a:custGeom>
            <a:avLst/>
            <a:gdLst>
              <a:gd name="connsiteX0" fmla="*/ 71613 w 71613"/>
              <a:gd name="connsiteY0" fmla="*/ 0 h 704850"/>
              <a:gd name="connsiteX1" fmla="*/ 4938 w 71613"/>
              <a:gd name="connsiteY1" fmla="*/ 266700 h 704850"/>
              <a:gd name="connsiteX2" fmla="*/ 4938 w 71613"/>
              <a:gd name="connsiteY2" fmla="*/ 533400 h 704850"/>
              <a:gd name="connsiteX3" fmla="*/ 4938 w 71613"/>
              <a:gd name="connsiteY3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3" h="704850">
                <a:moveTo>
                  <a:pt x="71613" y="0"/>
                </a:moveTo>
                <a:cubicBezTo>
                  <a:pt x="43831" y="88900"/>
                  <a:pt x="16050" y="177800"/>
                  <a:pt x="4938" y="266700"/>
                </a:cubicBezTo>
                <a:cubicBezTo>
                  <a:pt x="-6174" y="355600"/>
                  <a:pt x="4938" y="533400"/>
                  <a:pt x="4938" y="533400"/>
                </a:cubicBezTo>
                <a:lnTo>
                  <a:pt x="4938" y="704850"/>
                </a:ln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092A8E-670B-45E8-B98D-EB623A145E17}"/>
              </a:ext>
            </a:extLst>
          </p:cNvPr>
          <p:cNvSpPr txBox="1"/>
          <p:nvPr/>
        </p:nvSpPr>
        <p:spPr>
          <a:xfrm>
            <a:off x="6734174" y="2190410"/>
            <a:ext cx="29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Recurrent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70446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ADF98FB-0B64-4AB9-828D-2DA6C51CD25F}"/>
              </a:ext>
            </a:extLst>
          </p:cNvPr>
          <p:cNvSpPr/>
          <p:nvPr/>
        </p:nvSpPr>
        <p:spPr>
          <a:xfrm>
            <a:off x="704675" y="4914758"/>
            <a:ext cx="10129647" cy="1639033"/>
          </a:xfrm>
          <a:prstGeom prst="roundRect">
            <a:avLst>
              <a:gd name="adj" fmla="val 19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A3382D4-643B-4792-B2C1-30B1B5CFCD28}"/>
              </a:ext>
            </a:extLst>
          </p:cNvPr>
          <p:cNvSpPr/>
          <p:nvPr/>
        </p:nvSpPr>
        <p:spPr>
          <a:xfrm>
            <a:off x="5809316" y="413385"/>
            <a:ext cx="5025006" cy="4443053"/>
          </a:xfrm>
          <a:prstGeom prst="roundRect">
            <a:avLst>
              <a:gd name="adj" fmla="val 19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05F03EE-3658-4950-B96D-611665948D8D}"/>
              </a:ext>
            </a:extLst>
          </p:cNvPr>
          <p:cNvSpPr/>
          <p:nvPr/>
        </p:nvSpPr>
        <p:spPr>
          <a:xfrm>
            <a:off x="704675" y="413387"/>
            <a:ext cx="5025006" cy="4443052"/>
          </a:xfrm>
          <a:prstGeom prst="roundRect">
            <a:avLst>
              <a:gd name="adj" fmla="val 193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B84F1BE-07A3-4A79-B9F5-6D3C6EFFDF0E}"/>
              </a:ext>
            </a:extLst>
          </p:cNvPr>
          <p:cNvGrpSpPr/>
          <p:nvPr/>
        </p:nvGrpSpPr>
        <p:grpSpPr>
          <a:xfrm>
            <a:off x="2784267" y="2910402"/>
            <a:ext cx="2257517" cy="1711366"/>
            <a:chOff x="2784267" y="2801345"/>
            <a:chExt cx="2257517" cy="171136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AED4F88-D4D6-46DD-B8EE-A38430AA88D3}"/>
                </a:ext>
              </a:extLst>
            </p:cNvPr>
            <p:cNvGrpSpPr/>
            <p:nvPr/>
          </p:nvGrpSpPr>
          <p:grpSpPr>
            <a:xfrm>
              <a:off x="2784267" y="2801345"/>
              <a:ext cx="2257517" cy="1711366"/>
              <a:chOff x="2675210" y="2910402"/>
              <a:chExt cx="2257517" cy="1711366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E2B84FC-454E-4D72-B5B6-8CB58C9216AB}"/>
                  </a:ext>
                </a:extLst>
              </p:cNvPr>
              <p:cNvSpPr txBox="1"/>
              <p:nvPr/>
            </p:nvSpPr>
            <p:spPr>
              <a:xfrm>
                <a:off x="2675210" y="2910402"/>
                <a:ext cx="2257517" cy="171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tokenize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filter parts-of-speech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sort word importance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embed</a:t>
                </a:r>
              </a:p>
            </p:txBody>
          </p:sp>
          <p:sp>
            <p:nvSpPr>
              <p:cNvPr id="10" name="Seta: para Baixo 9">
                <a:extLst>
                  <a:ext uri="{FF2B5EF4-FFF2-40B4-BE49-F238E27FC236}">
                    <a16:creationId xmlns:a16="http://schemas.microsoft.com/office/drawing/2014/main" id="{8CD2FAAF-836D-41F1-8779-53AB6EEB1F63}"/>
                  </a:ext>
                </a:extLst>
              </p:cNvPr>
              <p:cNvSpPr/>
              <p:nvPr/>
            </p:nvSpPr>
            <p:spPr>
              <a:xfrm>
                <a:off x="3749876" y="3330430"/>
                <a:ext cx="99273" cy="16175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eta: para Baixo 10">
                <a:extLst>
                  <a:ext uri="{FF2B5EF4-FFF2-40B4-BE49-F238E27FC236}">
                    <a16:creationId xmlns:a16="http://schemas.microsoft.com/office/drawing/2014/main" id="{823AB761-A885-4148-A4C0-F2304AE5784B}"/>
                  </a:ext>
                </a:extLst>
              </p:cNvPr>
              <p:cNvSpPr/>
              <p:nvPr/>
            </p:nvSpPr>
            <p:spPr>
              <a:xfrm>
                <a:off x="3759663" y="3739123"/>
                <a:ext cx="99273" cy="16175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Seta: para Baixo 11">
                <a:extLst>
                  <a:ext uri="{FF2B5EF4-FFF2-40B4-BE49-F238E27FC236}">
                    <a16:creationId xmlns:a16="http://schemas.microsoft.com/office/drawing/2014/main" id="{42198EEA-892E-4D2F-B243-62EEBADC22C8}"/>
                  </a:ext>
                </a:extLst>
              </p:cNvPr>
              <p:cNvSpPr/>
              <p:nvPr/>
            </p:nvSpPr>
            <p:spPr>
              <a:xfrm>
                <a:off x="3762546" y="4142373"/>
                <a:ext cx="99273" cy="16175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Seta: para Baixo 20">
              <a:extLst>
                <a:ext uri="{FF2B5EF4-FFF2-40B4-BE49-F238E27FC236}">
                  <a16:creationId xmlns:a16="http://schemas.microsoft.com/office/drawing/2014/main" id="{D92327B8-D21D-4879-805F-38F0375DAD36}"/>
                </a:ext>
              </a:extLst>
            </p:cNvPr>
            <p:cNvSpPr/>
            <p:nvPr/>
          </p:nvSpPr>
          <p:spPr>
            <a:xfrm>
              <a:off x="3858932" y="2802194"/>
              <a:ext cx="99273" cy="16175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D209918-C2B4-4536-96C8-76ADDDC4020D}"/>
              </a:ext>
            </a:extLst>
          </p:cNvPr>
          <p:cNvGrpSpPr/>
          <p:nvPr/>
        </p:nvGrpSpPr>
        <p:grpSpPr>
          <a:xfrm>
            <a:off x="7388769" y="2727208"/>
            <a:ext cx="3228896" cy="2129231"/>
            <a:chOff x="8185724" y="2998092"/>
            <a:chExt cx="3228896" cy="2129231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BAA670CE-E871-4A96-9480-673B466B30D8}"/>
                </a:ext>
              </a:extLst>
            </p:cNvPr>
            <p:cNvGrpSpPr/>
            <p:nvPr/>
          </p:nvGrpSpPr>
          <p:grpSpPr>
            <a:xfrm>
              <a:off x="8185724" y="3000459"/>
              <a:ext cx="3228896" cy="2126864"/>
              <a:chOff x="8185724" y="3000459"/>
              <a:chExt cx="3228896" cy="2126864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FF598F4-BDAE-4A7B-A9E2-B6AA7AA2BF52}"/>
                  </a:ext>
                </a:extLst>
              </p:cNvPr>
              <p:cNvSpPr txBox="1"/>
              <p:nvPr/>
            </p:nvSpPr>
            <p:spPr>
              <a:xfrm>
                <a:off x="8185724" y="3000459"/>
                <a:ext cx="3228896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translate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tokenize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filter parts-of-speech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sort word importance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accent1"/>
                    </a:solidFill>
                  </a:rPr>
                  <a:t>embed</a:t>
                </a:r>
              </a:p>
            </p:txBody>
          </p:sp>
          <p:sp>
            <p:nvSpPr>
              <p:cNvPr id="15" name="Seta: para Baixo 14">
                <a:extLst>
                  <a:ext uri="{FF2B5EF4-FFF2-40B4-BE49-F238E27FC236}">
                    <a16:creationId xmlns:a16="http://schemas.microsoft.com/office/drawing/2014/main" id="{52E9017D-3383-49AB-9D86-8B955B4464A4}"/>
                  </a:ext>
                </a:extLst>
              </p:cNvPr>
              <p:cNvSpPr/>
              <p:nvPr/>
            </p:nvSpPr>
            <p:spPr>
              <a:xfrm>
                <a:off x="9749402" y="3434044"/>
                <a:ext cx="99273" cy="16175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eta: para Baixo 15">
                <a:extLst>
                  <a:ext uri="{FF2B5EF4-FFF2-40B4-BE49-F238E27FC236}">
                    <a16:creationId xmlns:a16="http://schemas.microsoft.com/office/drawing/2014/main" id="{3895FA59-9F91-427A-B65F-E9636E776560}"/>
                  </a:ext>
                </a:extLst>
              </p:cNvPr>
              <p:cNvSpPr/>
              <p:nvPr/>
            </p:nvSpPr>
            <p:spPr>
              <a:xfrm>
                <a:off x="9759189" y="3842737"/>
                <a:ext cx="99273" cy="16175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eta: para Baixo 16">
                <a:extLst>
                  <a:ext uri="{FF2B5EF4-FFF2-40B4-BE49-F238E27FC236}">
                    <a16:creationId xmlns:a16="http://schemas.microsoft.com/office/drawing/2014/main" id="{FC2D944E-EE1A-4952-A180-52E82B1F1AA3}"/>
                  </a:ext>
                </a:extLst>
              </p:cNvPr>
              <p:cNvSpPr/>
              <p:nvPr/>
            </p:nvSpPr>
            <p:spPr>
              <a:xfrm>
                <a:off x="9762072" y="4245987"/>
                <a:ext cx="99273" cy="16175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eta: para Baixo 17">
                <a:extLst>
                  <a:ext uri="{FF2B5EF4-FFF2-40B4-BE49-F238E27FC236}">
                    <a16:creationId xmlns:a16="http://schemas.microsoft.com/office/drawing/2014/main" id="{E6D07F86-AE71-477E-A819-5001B05F6A05}"/>
                  </a:ext>
                </a:extLst>
              </p:cNvPr>
              <p:cNvSpPr/>
              <p:nvPr/>
            </p:nvSpPr>
            <p:spPr>
              <a:xfrm>
                <a:off x="9759189" y="4641152"/>
                <a:ext cx="99273" cy="161758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Seta: para Baixo 22">
              <a:extLst>
                <a:ext uri="{FF2B5EF4-FFF2-40B4-BE49-F238E27FC236}">
                  <a16:creationId xmlns:a16="http://schemas.microsoft.com/office/drawing/2014/main" id="{E16F679F-3D11-4439-A9C3-DE7407C86274}"/>
                </a:ext>
              </a:extLst>
            </p:cNvPr>
            <p:cNvSpPr/>
            <p:nvPr/>
          </p:nvSpPr>
          <p:spPr>
            <a:xfrm>
              <a:off x="9749402" y="2998092"/>
              <a:ext cx="99273" cy="16175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2EBEC57-45E9-44BB-82D9-90945C3AD22D}"/>
              </a:ext>
            </a:extLst>
          </p:cNvPr>
          <p:cNvGrpSpPr/>
          <p:nvPr/>
        </p:nvGrpSpPr>
        <p:grpSpPr>
          <a:xfrm>
            <a:off x="4913996" y="5581548"/>
            <a:ext cx="1760846" cy="909341"/>
            <a:chOff x="704675" y="5217951"/>
            <a:chExt cx="1602298" cy="88037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3EE1FB5-B844-489C-A146-F119B628DF9F}"/>
                </a:ext>
              </a:extLst>
            </p:cNvPr>
            <p:cNvSpPr/>
            <p:nvPr/>
          </p:nvSpPr>
          <p:spPr>
            <a:xfrm>
              <a:off x="704675" y="5217952"/>
              <a:ext cx="998290" cy="880369"/>
            </a:xfrm>
            <a:prstGeom prst="ellipse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08559E6-B826-4BEC-B8E4-6B6565E87894}"/>
                </a:ext>
              </a:extLst>
            </p:cNvPr>
            <p:cNvSpPr/>
            <p:nvPr/>
          </p:nvSpPr>
          <p:spPr>
            <a:xfrm>
              <a:off x="1308683" y="5217951"/>
              <a:ext cx="998290" cy="88036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osine Similarity | R">
            <a:extLst>
              <a:ext uri="{FF2B5EF4-FFF2-40B4-BE49-F238E27FC236}">
                <a16:creationId xmlns:a16="http://schemas.microsoft.com/office/drawing/2014/main" id="{FB0279F5-3CFF-4E18-811A-18A2E31D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42" y="5490364"/>
            <a:ext cx="1353041" cy="10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3D5B7A1-EE58-45C5-890C-4B4941A1B251}"/>
              </a:ext>
            </a:extLst>
          </p:cNvPr>
          <p:cNvSpPr txBox="1"/>
          <p:nvPr/>
        </p:nvSpPr>
        <p:spPr>
          <a:xfrm>
            <a:off x="1615605" y="4925562"/>
            <a:ext cx="2257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count similar words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</a:rPr>
              <a:t>(high cosine similarity)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F5BA071-1C67-4BE9-AFF7-A0F72489E1F8}"/>
              </a:ext>
            </a:extLst>
          </p:cNvPr>
          <p:cNvSpPr txBox="1"/>
          <p:nvPr/>
        </p:nvSpPr>
        <p:spPr>
          <a:xfrm>
            <a:off x="4478397" y="4971154"/>
            <a:ext cx="2632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calculate superposition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</a:rPr>
              <a:t>(modified Jaccard index)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91903E2-AFF3-4668-AB9C-B991D856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1059238"/>
            <a:ext cx="4591691" cy="1580195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1D7B562-1103-45C4-8F09-692F6A616F02}"/>
              </a:ext>
            </a:extLst>
          </p:cNvPr>
          <p:cNvSpPr txBox="1"/>
          <p:nvPr/>
        </p:nvSpPr>
        <p:spPr>
          <a:xfrm>
            <a:off x="7757885" y="5483035"/>
            <a:ext cx="2632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choose best fit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</a:rPr>
              <a:t>(highest Jaccard index)</a:t>
            </a:r>
          </a:p>
        </p:txBody>
      </p: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2D6B9946-DB52-44D8-93FD-4D52DF0853B1}"/>
              </a:ext>
            </a:extLst>
          </p:cNvPr>
          <p:cNvSpPr/>
          <p:nvPr/>
        </p:nvSpPr>
        <p:spPr>
          <a:xfrm rot="16200000">
            <a:off x="3682310" y="905198"/>
            <a:ext cx="141786" cy="3362243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5473767-36BC-4B9E-9A8B-0F16CF9CD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74" y="1057867"/>
            <a:ext cx="4591691" cy="1585961"/>
          </a:xfrm>
          <a:prstGeom prst="rect">
            <a:avLst/>
          </a:prstGeom>
        </p:spPr>
      </p:pic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50FA1D1A-3538-421C-B3B2-17F0894BEAB3}"/>
              </a:ext>
            </a:extLst>
          </p:cNvPr>
          <p:cNvSpPr/>
          <p:nvPr/>
        </p:nvSpPr>
        <p:spPr>
          <a:xfrm rot="16200000">
            <a:off x="8724892" y="781218"/>
            <a:ext cx="164818" cy="3620728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3C12D2D-3AE4-487C-B984-0A3E826A7BE4}"/>
              </a:ext>
            </a:extLst>
          </p:cNvPr>
          <p:cNvSpPr/>
          <p:nvPr/>
        </p:nvSpPr>
        <p:spPr>
          <a:xfrm>
            <a:off x="1518365" y="469784"/>
            <a:ext cx="3216271" cy="520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accent1"/>
                </a:solidFill>
              </a:rPr>
              <a:t>FAA FAR Part 121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A24F0D8-46E6-49DB-94D0-CE63210BEC59}"/>
              </a:ext>
            </a:extLst>
          </p:cNvPr>
          <p:cNvSpPr/>
          <p:nvPr/>
        </p:nvSpPr>
        <p:spPr>
          <a:xfrm>
            <a:off x="6801344" y="469784"/>
            <a:ext cx="3040950" cy="520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accent1"/>
                </a:solidFill>
              </a:rPr>
              <a:t>ANAC RBAC 121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2" name="Seta: para Baixo 41">
            <a:extLst>
              <a:ext uri="{FF2B5EF4-FFF2-40B4-BE49-F238E27FC236}">
                <a16:creationId xmlns:a16="http://schemas.microsoft.com/office/drawing/2014/main" id="{EE72FC31-A6DB-400F-838B-EA92905E1F61}"/>
              </a:ext>
            </a:extLst>
          </p:cNvPr>
          <p:cNvSpPr/>
          <p:nvPr/>
        </p:nvSpPr>
        <p:spPr>
          <a:xfrm rot="16200000">
            <a:off x="4073210" y="5717766"/>
            <a:ext cx="311182" cy="3533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BF96B46A-5859-4C22-B0F9-09695C2251D9}"/>
              </a:ext>
            </a:extLst>
          </p:cNvPr>
          <p:cNvSpPr/>
          <p:nvPr/>
        </p:nvSpPr>
        <p:spPr>
          <a:xfrm rot="16200000">
            <a:off x="7425640" y="5658381"/>
            <a:ext cx="311182" cy="3533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6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Arbach Oliveira</dc:creator>
  <cp:lastModifiedBy>Fabio Arbach Oliveira</cp:lastModifiedBy>
  <cp:revision>13</cp:revision>
  <dcterms:created xsi:type="dcterms:W3CDTF">2021-04-15T21:04:13Z</dcterms:created>
  <dcterms:modified xsi:type="dcterms:W3CDTF">2021-04-16T15:39:09Z</dcterms:modified>
</cp:coreProperties>
</file>