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7" r:id="rId2"/>
    <p:sldId id="256" r:id="rId3"/>
    <p:sldId id="268" r:id="rId4"/>
    <p:sldId id="26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8811"/>
    <a:srgbClr val="FF4E07"/>
    <a:srgbClr val="FF5209"/>
    <a:srgbClr val="EB3CB2"/>
    <a:srgbClr val="FF683A"/>
    <a:srgbClr val="72B248"/>
    <a:srgbClr val="0F1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08FC3-AB6B-4310-8F91-5CD7B0305A21}" type="datetimeFigureOut">
              <a:rPr lang="it-IT" smtClean="0"/>
              <a:t>16/05/23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BA25C-0D3D-4841-81FD-492A2AB5B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1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6800" y="6483351"/>
            <a:ext cx="2647950" cy="365125"/>
          </a:xfrm>
        </p:spPr>
        <p:txBody>
          <a:bodyPr/>
          <a:lstStyle>
            <a:lvl1pPr algn="ctr">
              <a:defRPr/>
            </a:lvl1pPr>
          </a:lstStyle>
          <a:p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850" y="6470651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/>
              <a:t>Presentazione - 2016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350" y="6470651"/>
            <a:ext cx="2057400" cy="365125"/>
          </a:xfrm>
        </p:spPr>
        <p:txBody>
          <a:bodyPr/>
          <a:lstStyle/>
          <a:p>
            <a:fld id="{3B3DA162-B214-4854-A6A1-0866A585F97E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820862" cy="750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2339975" y="836613"/>
            <a:ext cx="6804025" cy="0"/>
          </a:xfrm>
          <a:prstGeom prst="line">
            <a:avLst/>
          </a:prstGeom>
          <a:ln w="317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317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20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Siamo una "</a:t>
            </a:r>
            <a:r>
              <a:rPr lang="it-IT" b="1" dirty="0" err="1"/>
              <a:t>grown</a:t>
            </a:r>
            <a:r>
              <a:rPr lang="it-IT" b="1" dirty="0"/>
              <a:t>-up</a:t>
            </a:r>
            <a:r>
              <a:rPr lang="it-IT" dirty="0"/>
              <a:t>" con la costante sete di conoscenza e l’energia delle </a:t>
            </a:r>
            <a:r>
              <a:rPr lang="it-IT" b="1" dirty="0" err="1"/>
              <a:t>Start-UP</a:t>
            </a:r>
            <a:r>
              <a:rPr lang="it-IT" dirty="0"/>
              <a:t>.  Lavoriamo dal 1999 con le aziende per </a:t>
            </a:r>
            <a:r>
              <a:rPr lang="it-IT" b="1" dirty="0"/>
              <a:t>creare soluzioni che aumentino fatturato</a:t>
            </a:r>
            <a:r>
              <a:rPr lang="it-IT" dirty="0"/>
              <a:t>,  </a:t>
            </a:r>
            <a:r>
              <a:rPr lang="it-IT" b="1" dirty="0"/>
              <a:t>profitti </a:t>
            </a:r>
            <a:r>
              <a:rPr lang="it-IT" dirty="0"/>
              <a:t>e </a:t>
            </a:r>
            <a:r>
              <a:rPr lang="it-IT" b="1" dirty="0"/>
              <a:t>brand</a:t>
            </a:r>
            <a:r>
              <a:rPr lang="it-IT" dirty="0"/>
              <a:t>.</a:t>
            </a:r>
          </a:p>
          <a:p>
            <a:r>
              <a:rPr lang="it-IT" dirty="0"/>
              <a:t>Applichiamo (per la nostra organizzazione) il </a:t>
            </a:r>
            <a:r>
              <a:rPr lang="it-IT" dirty="0" err="1"/>
              <a:t>Kaizen</a:t>
            </a:r>
            <a:r>
              <a:rPr lang="it-IT" dirty="0"/>
              <a:t> in un'ottica strategica e ci piace condividere questi processi e metodi con i nostri clienti. </a:t>
            </a:r>
          </a:p>
        </p:txBody>
      </p:sp>
      <p:pic>
        <p:nvPicPr>
          <p:cNvPr id="9" name="Immagin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820862" cy="750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2339975" y="836613"/>
            <a:ext cx="6804025" cy="0"/>
          </a:xfrm>
          <a:prstGeom prst="line">
            <a:avLst/>
          </a:prstGeom>
          <a:ln w="317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317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10350" y="6483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3DA162-B214-4854-A6A1-0866A585F97E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850" y="6483351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/>
              <a:t>Presentazione - 2016</a:t>
            </a:r>
            <a:endParaRPr lang="it-IT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6800" y="6483351"/>
            <a:ext cx="2647950" cy="365125"/>
          </a:xfrm>
        </p:spPr>
        <p:txBody>
          <a:bodyPr/>
          <a:lstStyle>
            <a:lvl1pPr algn="ctr">
              <a:defRPr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9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Presentazione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A162-B214-4854-A6A1-0866A585F9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3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-lab.hrr@aceone.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39752" y="188640"/>
            <a:ext cx="6520913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r"/>
            <a:endParaRPr lang="it-IT" sz="2300" dirty="0">
              <a:solidFill>
                <a:srgbClr val="F9410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678" y="1093512"/>
            <a:ext cx="8263830" cy="5163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endParaRPr lang="it-IT" sz="12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96850" y="6470651"/>
            <a:ext cx="8947150" cy="365125"/>
          </a:xfrm>
        </p:spPr>
        <p:txBody>
          <a:bodyPr/>
          <a:lstStyle/>
          <a:p>
            <a:r>
              <a:rPr lang="it-IT" dirty="0"/>
              <a:t>Presentazione </a:t>
            </a:r>
            <a:r>
              <a:rPr lang="mr-IN" dirty="0"/>
              <a:t>–</a:t>
            </a:r>
            <a:r>
              <a:rPr lang="it-IT" dirty="0"/>
              <a:t> 09 2018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A162-B214-4854-A6A1-0866A585F97E}" type="slidenum">
              <a:rPr lang="it-IT" smtClean="0"/>
              <a:t>1</a:t>
            </a:fld>
            <a:endParaRPr lang="it-IT"/>
          </a:p>
        </p:txBody>
      </p:sp>
      <p:cxnSp>
        <p:nvCxnSpPr>
          <p:cNvPr id="12" name="Connettore 1 11"/>
          <p:cNvCxnSpPr/>
          <p:nvPr/>
        </p:nvCxnSpPr>
        <p:spPr>
          <a:xfrm flipV="1">
            <a:off x="256721" y="824108"/>
            <a:ext cx="2269955" cy="4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0"/>
            <a:ext cx="9144000" cy="9051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147136" y="6527190"/>
            <a:ext cx="889618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indent="11430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it-IT" sz="800" b="1" dirty="0">
                <a:latin typeface="Verdana"/>
                <a:cs typeface="Verdana"/>
              </a:rPr>
              <a:t>Aceone S.r.l </a:t>
            </a:r>
            <a:r>
              <a:rPr lang="it-IT" sz="800" b="1" dirty="0" err="1">
                <a:latin typeface="Verdana"/>
                <a:cs typeface="Verdana"/>
              </a:rPr>
              <a:t>since</a:t>
            </a:r>
            <a:r>
              <a:rPr lang="it-IT" sz="800" b="1" dirty="0">
                <a:latin typeface="Verdana"/>
                <a:cs typeface="Verdana"/>
              </a:rPr>
              <a:t> 1999 </a:t>
            </a:r>
            <a:r>
              <a:rPr lang="it-IT" sz="800" dirty="0">
                <a:latin typeface="Verdana"/>
                <a:cs typeface="Verdana"/>
              </a:rPr>
              <a:t>– Capitale Sociale € 40.000 </a:t>
            </a:r>
            <a:r>
              <a:rPr lang="it-IT" sz="800" dirty="0" err="1">
                <a:latin typeface="Verdana"/>
                <a:cs typeface="Verdana"/>
              </a:rPr>
              <a:t>i.v</a:t>
            </a:r>
            <a:r>
              <a:rPr lang="it-IT" sz="800" dirty="0">
                <a:latin typeface="Verdana"/>
                <a:cs typeface="Verdana"/>
              </a:rPr>
              <a:t>. </a:t>
            </a:r>
            <a:r>
              <a:rPr lang="it-IT" sz="800" b="1" dirty="0">
                <a:latin typeface="Verdana"/>
                <a:cs typeface="Verdana"/>
              </a:rPr>
              <a:t>Sede Legale</a:t>
            </a:r>
            <a:r>
              <a:rPr lang="it-IT" sz="800" dirty="0">
                <a:latin typeface="Verdana"/>
                <a:cs typeface="Verdana"/>
              </a:rPr>
              <a:t>: C.so Inghilterra 49 - Torino </a:t>
            </a:r>
            <a:r>
              <a:rPr lang="it-IT" sz="800" b="1" dirty="0">
                <a:latin typeface="Verdana"/>
                <a:cs typeface="Verdana"/>
              </a:rPr>
              <a:t>Sede Operativa</a:t>
            </a:r>
            <a:r>
              <a:rPr lang="it-IT" sz="800" dirty="0">
                <a:latin typeface="Verdana"/>
                <a:cs typeface="Verdana"/>
              </a:rPr>
              <a:t>: C.so Novara 54 </a:t>
            </a:r>
            <a:r>
              <a:rPr lang="mr-IN" sz="800" dirty="0">
                <a:latin typeface="Verdana"/>
                <a:cs typeface="Verdana"/>
              </a:rPr>
              <a:t>–</a:t>
            </a:r>
            <a:r>
              <a:rPr lang="it-IT" sz="800" dirty="0">
                <a:latin typeface="Verdana"/>
                <a:cs typeface="Verdana"/>
              </a:rPr>
              <a:t> Torino </a:t>
            </a:r>
            <a:r>
              <a:rPr lang="it-IT" sz="800" b="1" dirty="0" err="1">
                <a:latin typeface="Verdana"/>
                <a:cs typeface="Verdana"/>
              </a:rPr>
              <a:t>www.AceOne.it</a:t>
            </a:r>
            <a:endParaRPr lang="it-IT" sz="800" b="1" dirty="0">
              <a:latin typeface="Verdana"/>
              <a:cs typeface="Verdana"/>
            </a:endParaRPr>
          </a:p>
          <a:p>
            <a:endParaRPr lang="it-IT" sz="800" dirty="0">
              <a:latin typeface="Verdana"/>
              <a:cs typeface="Verdana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4" y="770068"/>
            <a:ext cx="5297152" cy="19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39752" y="188640"/>
            <a:ext cx="6520913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r"/>
            <a:r>
              <a:rPr lang="it-IT" sz="2300" dirty="0">
                <a:solidFill>
                  <a:srgbClr val="F9410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Contesto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678" y="1093512"/>
            <a:ext cx="8263830" cy="5163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endParaRPr lang="it-IT" sz="12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Camerana </a:t>
            </a:r>
            <a:r>
              <a:rPr lang="mr-IN" dirty="0"/>
              <a:t>–</a:t>
            </a:r>
            <a:r>
              <a:rPr lang="it-IT" dirty="0"/>
              <a:t> 14/5/22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A162-B214-4854-A6A1-0866A585F97E}" type="slidenum">
              <a:rPr lang="it-IT" smtClean="0"/>
              <a:t>2</a:t>
            </a:fld>
            <a:endParaRPr lang="it-IT"/>
          </a:p>
        </p:txBody>
      </p:sp>
      <p:sp>
        <p:nvSpPr>
          <p:cNvPr id="3" name="Elaborazione alternativa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555B2F-2A5D-6D47-811F-43CD73D723A3}"/>
              </a:ext>
            </a:extLst>
          </p:cNvPr>
          <p:cNvSpPr/>
          <p:nvPr/>
        </p:nvSpPr>
        <p:spPr>
          <a:xfrm>
            <a:off x="3752602" y="2817421"/>
            <a:ext cx="1638795" cy="122315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Gestione HRR Utility</a:t>
            </a:r>
          </a:p>
        </p:txBody>
      </p:sp>
      <p:sp>
        <p:nvSpPr>
          <p:cNvPr id="4" name="Processo 3">
            <a:extLst>
              <a:ext uri="{FF2B5EF4-FFF2-40B4-BE49-F238E27FC236}">
                <a16:creationId xmlns:a16="http://schemas.microsoft.com/office/drawing/2014/main" id="{31BF1A1D-EC09-6F53-93FC-8049558FC384}"/>
              </a:ext>
            </a:extLst>
          </p:cNvPr>
          <p:cNvSpPr/>
          <p:nvPr/>
        </p:nvSpPr>
        <p:spPr>
          <a:xfrm>
            <a:off x="7006442" y="1472540"/>
            <a:ext cx="1567542" cy="118753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SEDE Centrale</a:t>
            </a:r>
          </a:p>
        </p:txBody>
      </p:sp>
      <p:sp>
        <p:nvSpPr>
          <p:cNvPr id="5" name="Processo 4">
            <a:extLst>
              <a:ext uri="{FF2B5EF4-FFF2-40B4-BE49-F238E27FC236}">
                <a16:creationId xmlns:a16="http://schemas.microsoft.com/office/drawing/2014/main" id="{63D87BB6-27D7-8345-93B3-1C7E25334820}"/>
              </a:ext>
            </a:extLst>
          </p:cNvPr>
          <p:cNvSpPr/>
          <p:nvPr/>
        </p:nvSpPr>
        <p:spPr>
          <a:xfrm>
            <a:off x="956129" y="4576955"/>
            <a:ext cx="1567542" cy="118753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Hrr</a:t>
            </a:r>
            <a:endParaRPr lang="it-IT" dirty="0"/>
          </a:p>
        </p:txBody>
      </p:sp>
      <p:cxnSp>
        <p:nvCxnSpPr>
          <p:cNvPr id="13" name="Connettore 7 12">
            <a:extLst>
              <a:ext uri="{FF2B5EF4-FFF2-40B4-BE49-F238E27FC236}">
                <a16:creationId xmlns:a16="http://schemas.microsoft.com/office/drawing/2014/main" id="{3B995139-4FEB-37E0-DC4C-E527C7793336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523671" y="4040579"/>
            <a:ext cx="2048329" cy="1345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2F184D16-DCCC-8F4B-7B2D-7B271416223F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5247409" y="1058388"/>
            <a:ext cx="1083624" cy="2434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39752" y="188640"/>
            <a:ext cx="6520913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r"/>
            <a:r>
              <a:rPr lang="it-IT" sz="2300" dirty="0" err="1">
                <a:solidFill>
                  <a:srgbClr val="F9410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DataFlowDiagram</a:t>
            </a:r>
            <a:endParaRPr lang="it-IT" sz="2300" dirty="0">
              <a:solidFill>
                <a:srgbClr val="F9410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678" y="1093512"/>
            <a:ext cx="8263830" cy="5163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endParaRPr lang="it-IT" sz="12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A162-B214-4854-A6A1-0866A585F97E}" type="slidenum">
              <a:rPr lang="it-IT" smtClean="0"/>
              <a:t>3</a:t>
            </a:fld>
            <a:endParaRPr lang="it-IT"/>
          </a:p>
        </p:txBody>
      </p:sp>
      <p:sp>
        <p:nvSpPr>
          <p:cNvPr id="3" name="Elaborazione alternativa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555B2F-2A5D-6D47-811F-43CD73D723A3}"/>
              </a:ext>
            </a:extLst>
          </p:cNvPr>
          <p:cNvSpPr/>
          <p:nvPr/>
        </p:nvSpPr>
        <p:spPr>
          <a:xfrm>
            <a:off x="2299927" y="2386835"/>
            <a:ext cx="1638795" cy="122315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  <a:p>
            <a:pPr algn="ctr"/>
            <a:r>
              <a:rPr lang="it-IT" sz="1200" dirty="0"/>
              <a:t>Estrazione </a:t>
            </a:r>
            <a:r>
              <a:rPr lang="it-IT" sz="1200" dirty="0" err="1"/>
              <a:t>Condidati</a:t>
            </a:r>
            <a:r>
              <a:rPr lang="it-IT" sz="1200" dirty="0"/>
              <a:t> e CV</a:t>
            </a:r>
          </a:p>
          <a:p>
            <a:pPr algn="ctr"/>
            <a:endParaRPr lang="it-IT" dirty="0"/>
          </a:p>
        </p:txBody>
      </p:sp>
      <p:sp>
        <p:nvSpPr>
          <p:cNvPr id="5" name="Processo 4">
            <a:extLst>
              <a:ext uri="{FF2B5EF4-FFF2-40B4-BE49-F238E27FC236}">
                <a16:creationId xmlns:a16="http://schemas.microsoft.com/office/drawing/2014/main" id="{63D87BB6-27D7-8345-93B3-1C7E25334820}"/>
              </a:ext>
            </a:extLst>
          </p:cNvPr>
          <p:cNvSpPr/>
          <p:nvPr/>
        </p:nvSpPr>
        <p:spPr>
          <a:xfrm>
            <a:off x="6163294" y="4636330"/>
            <a:ext cx="1567542" cy="118753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err="1"/>
              <a:t>AnagSkill</a:t>
            </a:r>
            <a:endParaRPr lang="it-IT" sz="1200" dirty="0"/>
          </a:p>
          <a:p>
            <a:r>
              <a:rPr lang="it-IT" sz="1200" dirty="0"/>
              <a:t>Candidati</a:t>
            </a:r>
          </a:p>
          <a:p>
            <a:r>
              <a:rPr lang="it-IT" sz="1200" dirty="0"/>
              <a:t>CV Cognome Nome </a:t>
            </a:r>
          </a:p>
        </p:txBody>
      </p:sp>
      <p:cxnSp>
        <p:nvCxnSpPr>
          <p:cNvPr id="13" name="Connettore 7 12">
            <a:extLst>
              <a:ext uri="{FF2B5EF4-FFF2-40B4-BE49-F238E27FC236}">
                <a16:creationId xmlns:a16="http://schemas.microsoft.com/office/drawing/2014/main" id="{3B995139-4FEB-37E0-DC4C-E527C7793336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16200000" flipH="1">
            <a:off x="3831257" y="2898060"/>
            <a:ext cx="1620104" cy="3043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Memoria interna 7">
            <a:extLst>
              <a:ext uri="{FF2B5EF4-FFF2-40B4-BE49-F238E27FC236}">
                <a16:creationId xmlns:a16="http://schemas.microsoft.com/office/drawing/2014/main" id="{2DADE75D-5CB7-B71B-1B3D-577C597766D5}"/>
              </a:ext>
            </a:extLst>
          </p:cNvPr>
          <p:cNvSpPr/>
          <p:nvPr/>
        </p:nvSpPr>
        <p:spPr>
          <a:xfrm>
            <a:off x="6024676" y="2344026"/>
            <a:ext cx="2684803" cy="1448789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/>
              <a:t>DB-C-lab (</a:t>
            </a:r>
            <a:r>
              <a:rPr lang="it-IT" sz="1400" dirty="0" err="1"/>
              <a:t>Hrr</a:t>
            </a:r>
            <a:r>
              <a:rPr lang="it-IT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\CV al Cliente:</a:t>
            </a:r>
          </a:p>
        </p:txBody>
      </p:sp>
      <p:sp>
        <p:nvSpPr>
          <p:cNvPr id="2" name="Scheda 1">
            <a:extLst>
              <a:ext uri="{FF2B5EF4-FFF2-40B4-BE49-F238E27FC236}">
                <a16:creationId xmlns:a16="http://schemas.microsoft.com/office/drawing/2014/main" id="{0E1F0B43-B43F-53DC-E94F-0957595205F6}"/>
              </a:ext>
            </a:extLst>
          </p:cNvPr>
          <p:cNvSpPr/>
          <p:nvPr/>
        </p:nvSpPr>
        <p:spPr>
          <a:xfrm>
            <a:off x="4916384" y="1093512"/>
            <a:ext cx="914400" cy="503877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Data Transfer</a:t>
            </a:r>
          </a:p>
        </p:txBody>
      </p:sp>
      <p:cxnSp>
        <p:nvCxnSpPr>
          <p:cNvPr id="25" name="Connettore 7 24">
            <a:extLst>
              <a:ext uri="{FF2B5EF4-FFF2-40B4-BE49-F238E27FC236}">
                <a16:creationId xmlns:a16="http://schemas.microsoft.com/office/drawing/2014/main" id="{5680EE0D-2C3E-993F-CDC1-285E79B409DD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119326" y="1345451"/>
            <a:ext cx="1797059" cy="10413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7 25">
            <a:extLst>
              <a:ext uri="{FF2B5EF4-FFF2-40B4-BE49-F238E27FC236}">
                <a16:creationId xmlns:a16="http://schemas.microsoft.com/office/drawing/2014/main" id="{2E5B574A-11B9-59A8-06B4-AC0B42A5A872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3938722" y="2998415"/>
            <a:ext cx="2085954" cy="70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ooter Placeholder 8">
            <a:extLst>
              <a:ext uri="{FF2B5EF4-FFF2-40B4-BE49-F238E27FC236}">
                <a16:creationId xmlns:a16="http://schemas.microsoft.com/office/drawing/2014/main" id="{A1C74D3F-915D-4F3F-9A0B-E94E55A6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50" y="6470651"/>
            <a:ext cx="3086100" cy="365125"/>
          </a:xfrm>
        </p:spPr>
        <p:txBody>
          <a:bodyPr/>
          <a:lstStyle/>
          <a:p>
            <a:r>
              <a:rPr lang="it-IT" dirty="0"/>
              <a:t>Camerana </a:t>
            </a:r>
            <a:r>
              <a:rPr lang="mr-IN" dirty="0"/>
              <a:t>–</a:t>
            </a:r>
            <a:r>
              <a:rPr lang="it-IT" dirty="0"/>
              <a:t> 14/5/22</a:t>
            </a:r>
          </a:p>
        </p:txBody>
      </p:sp>
    </p:spTree>
    <p:extLst>
      <p:ext uri="{BB962C8B-B14F-4D97-AF65-F5344CB8AC3E}">
        <p14:creationId xmlns:p14="http://schemas.microsoft.com/office/powerpoint/2010/main" val="178389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39752" y="188640"/>
            <a:ext cx="6520913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r"/>
            <a:r>
              <a:rPr lang="it-IT" sz="2300" dirty="0">
                <a:solidFill>
                  <a:srgbClr val="F9410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678" y="1093512"/>
            <a:ext cx="8263830" cy="5163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endParaRPr lang="it-IT" sz="12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A162-B214-4854-A6A1-0866A585F97E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58791-6DCE-87D4-E41A-87866FC868B7}"/>
              </a:ext>
            </a:extLst>
          </p:cNvPr>
          <p:cNvSpPr txBox="1"/>
          <p:nvPr/>
        </p:nvSpPr>
        <p:spPr>
          <a:xfrm>
            <a:off x="1128156" y="1591294"/>
            <a:ext cx="5617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1- Il Processo estrae e scrive su </a:t>
            </a:r>
            <a:r>
              <a:rPr lang="it-IT" sz="1400" dirty="0" err="1"/>
              <a:t>excel</a:t>
            </a:r>
            <a:r>
              <a:rPr lang="it-IT" sz="1400" dirty="0"/>
              <a:t> DB-C-Lab (TRANSF) tutti le occorrenze del File Candidati che hanno pari data alla parametro e hanno stato = «</a:t>
            </a:r>
            <a:r>
              <a:rPr lang="it-IT" sz="1400" u="none" strike="noStrike" dirty="0">
                <a:effectLst/>
              </a:rPr>
              <a:t>CV al Cliente». Per ogni </a:t>
            </a:r>
            <a:r>
              <a:rPr lang="it-IT" sz="1400" dirty="0"/>
              <a:t>soggetto Anagrafica viene scritto in anagrafiche.</a:t>
            </a:r>
          </a:p>
          <a:p>
            <a:r>
              <a:rPr lang="it-IT" sz="1400" dirty="0" err="1"/>
              <a:t>Estre</a:t>
            </a:r>
            <a:r>
              <a:rPr lang="it-IT" sz="1400" dirty="0"/>
              <a:t> nella cartella \CV al Cliente il PDF delle anagrafiche estratte.</a:t>
            </a:r>
          </a:p>
          <a:p>
            <a:r>
              <a:rPr lang="it-IT" sz="1400" dirty="0"/>
              <a:t>Tutto viene </a:t>
            </a:r>
            <a:r>
              <a:rPr lang="it-IT" sz="1400" dirty="0" err="1"/>
              <a:t>spedido</a:t>
            </a:r>
            <a:r>
              <a:rPr lang="it-IT" sz="1400" dirty="0"/>
              <a:t> a mezzo mail a: </a:t>
            </a:r>
            <a:r>
              <a:rPr lang="it-IT" sz="1400" dirty="0">
                <a:hlinkClick r:id="rId2"/>
              </a:rPr>
              <a:t>c-lab.hrr@aceone.it</a:t>
            </a:r>
            <a:r>
              <a:rPr lang="it-IT" sz="1400" dirty="0"/>
              <a:t> con Oggetto: Skill Candidati</a:t>
            </a:r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C3F5B609-B776-0802-1207-BC366D0B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50" y="6470651"/>
            <a:ext cx="3086100" cy="365125"/>
          </a:xfrm>
        </p:spPr>
        <p:txBody>
          <a:bodyPr/>
          <a:lstStyle/>
          <a:p>
            <a:r>
              <a:rPr lang="it-IT" dirty="0"/>
              <a:t>Camerana </a:t>
            </a:r>
            <a:r>
              <a:rPr lang="mr-IN" dirty="0"/>
              <a:t>–</a:t>
            </a:r>
            <a:r>
              <a:rPr lang="it-IT" dirty="0"/>
              <a:t> 14/5/22</a:t>
            </a:r>
          </a:p>
        </p:txBody>
      </p:sp>
    </p:spTree>
    <p:extLst>
      <p:ext uri="{BB962C8B-B14F-4D97-AF65-F5344CB8AC3E}">
        <p14:creationId xmlns:p14="http://schemas.microsoft.com/office/powerpoint/2010/main" val="21508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Nero .thmx</Template>
  <TotalTime>1564</TotalTime>
  <Words>164</Words>
  <Application>Microsoft Macintosh PowerPoint</Application>
  <PresentationFormat>Presentazione su schermo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sirna</dc:creator>
  <cp:lastModifiedBy>Silvio Garzia</cp:lastModifiedBy>
  <cp:revision>216</cp:revision>
  <cp:lastPrinted>2019-05-09T16:44:42Z</cp:lastPrinted>
  <dcterms:created xsi:type="dcterms:W3CDTF">2016-03-12T08:33:15Z</dcterms:created>
  <dcterms:modified xsi:type="dcterms:W3CDTF">2023-05-16T09:26:30Z</dcterms:modified>
</cp:coreProperties>
</file>