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301" y="-10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4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99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3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24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9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8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01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58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7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21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22B1BC-A2BF-4A0B-9C0E-CDAC88254145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6A04D-180F-4437-8CD0-726DA061E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37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F8A1E00B-717D-491D-F7FC-851B746FF2F9}"/>
              </a:ext>
            </a:extLst>
          </p:cNvPr>
          <p:cNvSpPr/>
          <p:nvPr/>
        </p:nvSpPr>
        <p:spPr>
          <a:xfrm>
            <a:off x="587453" y="78378"/>
            <a:ext cx="7907383" cy="790738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Foto em preto e branco de pessoas sentadas em frente a microfone&#10;&#10;O conteúdo gerado por IA pode estar incorreto.">
            <a:extLst>
              <a:ext uri="{FF2B5EF4-FFF2-40B4-BE49-F238E27FC236}">
                <a16:creationId xmlns:a16="http://schemas.microsoft.com/office/drawing/2014/main" id="{DCD63B23-F0B1-131F-90A6-148482CC8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18" b="97656" l="9961" r="94141">
                        <a14:foregroundMark x1="55859" y1="7617" x2="55859" y2="7617"/>
                        <a14:foregroundMark x1="58496" y1="3418" x2="58496" y2="3418"/>
                        <a14:foregroundMark x1="90137" y1="43848" x2="90137" y2="43848"/>
                        <a14:foregroundMark x1="90723" y1="44727" x2="90723" y2="44727"/>
                        <a14:foregroundMark x1="91211" y1="59375" x2="91211" y2="59375"/>
                        <a14:foregroundMark x1="64941" y1="89941" x2="64941" y2="89941"/>
                        <a14:foregroundMark x1="61719" y1="93848" x2="61719" y2="93848"/>
                        <a14:foregroundMark x1="83789" y1="88574" x2="83789" y2="88574"/>
                        <a14:foregroundMark x1="87500" y1="87988" x2="87500" y2="87988"/>
                        <a14:foregroundMark x1="85840" y1="87012" x2="85840" y2="87012"/>
                        <a14:foregroundMark x1="94141" y1="81543" x2="94141" y2="81543"/>
                        <a14:foregroundMark x1="93945" y1="90625" x2="93945" y2="90625"/>
                        <a14:foregroundMark x1="84570" y1="90918" x2="84570" y2="90918"/>
                        <a14:foregroundMark x1="79590" y1="90625" x2="79590" y2="90625"/>
                        <a14:foregroundMark x1="74609" y1="95313" x2="74609" y2="95313"/>
                        <a14:foregroundMark x1="54785" y1="91113" x2="54785" y2="91113"/>
                        <a14:foregroundMark x1="26465" y1="95508" x2="26465" y2="95508"/>
                        <a14:foregroundMark x1="26465" y1="95508" x2="26465" y2="95508"/>
                        <a14:foregroundMark x1="35547" y1="97656" x2="35547" y2="9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72" y="180591"/>
            <a:ext cx="6215744" cy="621574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B31A28-B877-2B48-3085-DE06867CDEE5}"/>
              </a:ext>
            </a:extLst>
          </p:cNvPr>
          <p:cNvSpPr/>
          <p:nvPr/>
        </p:nvSpPr>
        <p:spPr>
          <a:xfrm>
            <a:off x="1360626" y="5934670"/>
            <a:ext cx="636103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PONTO E VÍRGULA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3E1356-10B7-E960-084D-A18130FFC115}"/>
              </a:ext>
            </a:extLst>
          </p:cNvPr>
          <p:cNvSpPr/>
          <p:nvPr/>
        </p:nvSpPr>
        <p:spPr>
          <a:xfrm rot="20677796">
            <a:off x="161380" y="4958796"/>
            <a:ext cx="4004648" cy="923330"/>
          </a:xfrm>
          <a:prstGeom prst="rect">
            <a:avLst/>
          </a:prstGeom>
          <a:solidFill>
            <a:srgbClr val="FF3300"/>
          </a:solidFill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vie" panose="04040805050809020602" pitchFamily="82" charset="0"/>
              </a:rPr>
              <a:t>Podcast</a:t>
            </a:r>
          </a:p>
        </p:txBody>
      </p:sp>
    </p:spTree>
    <p:extLst>
      <p:ext uri="{BB962C8B-B14F-4D97-AF65-F5344CB8AC3E}">
        <p14:creationId xmlns:p14="http://schemas.microsoft.com/office/powerpoint/2010/main" val="1820158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Ravie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Fábio Luís de Oliveira</dc:creator>
  <cp:lastModifiedBy>Fábio Luís de Oliveira</cp:lastModifiedBy>
  <cp:revision>3</cp:revision>
  <dcterms:created xsi:type="dcterms:W3CDTF">2025-10-08T04:16:42Z</dcterms:created>
  <dcterms:modified xsi:type="dcterms:W3CDTF">2025-10-10T03:20:31Z</dcterms:modified>
</cp:coreProperties>
</file>