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3" r:id="rId6"/>
    <p:sldId id="267" r:id="rId7"/>
    <p:sldId id="264" r:id="rId8"/>
    <p:sldId id="261" r:id="rId9"/>
    <p:sldId id="262" r:id="rId10"/>
    <p:sldId id="268" r:id="rId11"/>
    <p:sldId id="269" r:id="rId1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erade Verbindung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el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sp>
        <p:nvSpPr>
          <p:cNvPr id="16" name="Datumsplatzhalt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19.06.2014</a:t>
            </a:fld>
            <a:endParaRPr lang="de-DE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erris dir="l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19.06.2014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erris dir="l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19.06.2014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erris dir="l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el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27" name="Inhaltsplatzhalt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25" name="Datumsplatzhalt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19.06.2014</a:t>
            </a:fld>
            <a:endParaRPr lang="de-DE"/>
          </a:p>
        </p:txBody>
      </p:sp>
      <p:sp>
        <p:nvSpPr>
          <p:cNvPr id="19" name="Fußzeilenplatzhalt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de-DE"/>
          </a:p>
        </p:txBody>
      </p:sp>
      <p:sp>
        <p:nvSpPr>
          <p:cNvPr id="16" name="Foliennummernplatzhalt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erris dir="l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erade Verbindung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19" name="Datumsplatzhalt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19.06.2014</a:t>
            </a:fld>
            <a:endParaRPr lang="de-DE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6" name="Foliennummernplatzhalt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>
        <p14:ferris dir="l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el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4" name="Inhaltsplatzhalt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3" name="Inhaltsplatzhalt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21" name="Datumsplatzhalt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19.06.2014</a:t>
            </a:fld>
            <a:endParaRPr lang="de-DE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1" name="Foliennummernplatzhalt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erris dir="l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el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3" name="Textplatzhalt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25" name="Textplatzhalt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28" name="Inhaltsplatzhalt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19.06.2014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11" name="Gerade Verbindung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erris dir="l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el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2" name="Datumsplatzhalt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19.06.2014</a:t>
            </a:fld>
            <a:endParaRPr lang="de-DE"/>
          </a:p>
        </p:txBody>
      </p:sp>
      <p:sp>
        <p:nvSpPr>
          <p:cNvPr id="21" name="Fußzeilenplatzhalt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erris dir="l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19.06.2014</a:t>
            </a:fld>
            <a:endParaRPr lang="de-DE"/>
          </a:p>
        </p:txBody>
      </p:sp>
      <p:sp>
        <p:nvSpPr>
          <p:cNvPr id="24" name="Fußzeilenplatzhalt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erris dir="l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erade Verbindung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26" name="Textplatzhalt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14" name="Inhaltsplatzhalt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25" name="Datumsplatzhalt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19.06.2014</a:t>
            </a:fld>
            <a:endParaRPr lang="de-DE"/>
          </a:p>
        </p:txBody>
      </p:sp>
      <p:sp>
        <p:nvSpPr>
          <p:cNvPr id="29" name="Fußzeilenplatzhalt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erris dir="l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ildplatzhalt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19.06.2014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1" name="Foliennummernplatzhalt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17" name="Titel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26" name="Textplatzhalt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erris dir="l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erade Verbindung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platzhalt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e-DE" smtClean="0"/>
              <a:t>Textmasterformat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1" name="Datumsplatzhalt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19.06.2014</a:t>
            </a:fld>
            <a:endParaRPr lang="de-DE"/>
          </a:p>
        </p:txBody>
      </p:sp>
      <p:sp>
        <p:nvSpPr>
          <p:cNvPr id="28" name="Fußzeilenplatzhalt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Titelplatzhalt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9" name="Gerade Verbindung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Gerade Verbindung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mc:AlternateContent xmlns:mc="http://schemas.openxmlformats.org/markup-compatibility/2006">
    <mc:Choice xmlns:p14="http://schemas.microsoft.com/office/powerpoint/2010/main" Requires="p14">
      <p:transition spd="slow">
        <p14:ferris dir="l"/>
      </p:transition>
    </mc:Choice>
    <mc:Fallback>
      <p:transition spd="slow">
        <p:fade/>
      </p:transition>
    </mc:Fallback>
  </mc:AlternateConten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Dame.exe%20-%20Verkn&#252;pfung.lnk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81000" y="4870921"/>
            <a:ext cx="8458200" cy="1222375"/>
          </a:xfrm>
        </p:spPr>
        <p:txBody>
          <a:bodyPr>
            <a:normAutofit/>
          </a:bodyPr>
          <a:lstStyle/>
          <a:p>
            <a:r>
              <a:rPr lang="de-CH" smtClean="0"/>
              <a:t>Projekt M318		    Fabio </a:t>
            </a:r>
            <a:r>
              <a:rPr lang="de-CH"/>
              <a:t>Litscher</a:t>
            </a:r>
            <a:br>
              <a:rPr lang="de-CH"/>
            </a:b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81000" y="3954760"/>
            <a:ext cx="8458200" cy="914400"/>
          </a:xfrm>
        </p:spPr>
        <p:txBody>
          <a:bodyPr/>
          <a:lstStyle/>
          <a:p>
            <a:r>
              <a:rPr lang="de-CH" smtClean="0"/>
              <a:t>Brettspiel Dame in C#</a:t>
            </a:r>
          </a:p>
        </p:txBody>
      </p:sp>
      <p:pic>
        <p:nvPicPr>
          <p:cNvPr id="1026" name="Picture 2" descr="D:\userdata\lfab\My Documents\GitHub\M318_Dame\Dame\Konzept\spielbrett_entwurf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332656"/>
            <a:ext cx="4040373" cy="4040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Untertitel 2"/>
          <p:cNvSpPr txBox="1">
            <a:spLocks/>
          </p:cNvSpPr>
          <p:nvPr/>
        </p:nvSpPr>
        <p:spPr>
          <a:xfrm>
            <a:off x="395536" y="-171400"/>
            <a:ext cx="8458200" cy="914400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marL="0" indent="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400" kern="1200">
                <a:solidFill>
                  <a:schemeClr val="tx2">
                    <a:shade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None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None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None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None/>
              <a:defRPr kumimoji="0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748915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erris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Fragen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28600" y="1484784"/>
            <a:ext cx="8686800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e-CH" sz="26000" dirty="0" smtClean="0"/>
              <a:t>?</a:t>
            </a:r>
            <a:endParaRPr lang="de-CH" sz="26000" dirty="0"/>
          </a:p>
        </p:txBody>
      </p:sp>
    </p:spTree>
    <p:extLst>
      <p:ext uri="{BB962C8B-B14F-4D97-AF65-F5344CB8AC3E}">
        <p14:creationId xmlns:p14="http://schemas.microsoft.com/office/powerpoint/2010/main" val="9944954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erris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Ende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466292" y="2420888"/>
            <a:ext cx="6211416" cy="173082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e-CH" sz="4400" dirty="0" smtClean="0"/>
              <a:t>Vielen Dank</a:t>
            </a:r>
            <a:br>
              <a:rPr lang="de-CH" sz="4400" dirty="0" smtClean="0"/>
            </a:br>
            <a:r>
              <a:rPr lang="de-CH" sz="4400" dirty="0" smtClean="0"/>
              <a:t>für eure Aufmerksamkeit!</a:t>
            </a:r>
            <a:endParaRPr lang="de-CH" sz="4400" dirty="0"/>
          </a:p>
        </p:txBody>
      </p:sp>
    </p:spTree>
    <p:extLst>
      <p:ext uri="{BB962C8B-B14F-4D97-AF65-F5344CB8AC3E}">
        <p14:creationId xmlns:p14="http://schemas.microsoft.com/office/powerpoint/2010/main" val="41590566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erris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Inhalt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50000"/>
              </a:lnSpc>
            </a:pPr>
            <a:r>
              <a:rPr lang="de-CH" sz="4300" dirty="0" smtClean="0"/>
              <a:t>Aufgabenstellung </a:t>
            </a:r>
            <a:r>
              <a:rPr lang="de-CH" sz="4300" dirty="0" smtClean="0"/>
              <a:t>/ Anforderungen</a:t>
            </a:r>
          </a:p>
          <a:p>
            <a:pPr>
              <a:lnSpc>
                <a:spcPct val="150000"/>
              </a:lnSpc>
            </a:pPr>
            <a:r>
              <a:rPr lang="de-CH" sz="4300" dirty="0" smtClean="0"/>
              <a:t>Mein Projekt</a:t>
            </a:r>
            <a:endParaRPr lang="de-CH" sz="4300" dirty="0" smtClean="0"/>
          </a:p>
          <a:p>
            <a:pPr>
              <a:lnSpc>
                <a:spcPct val="150000"/>
              </a:lnSpc>
            </a:pPr>
            <a:r>
              <a:rPr lang="de-CH" sz="4300" dirty="0" smtClean="0"/>
              <a:t>Umsetzung Projekt</a:t>
            </a:r>
          </a:p>
          <a:p>
            <a:pPr lvl="1">
              <a:lnSpc>
                <a:spcPct val="150000"/>
              </a:lnSpc>
            </a:pPr>
            <a:r>
              <a:rPr lang="de-CH" sz="3200" dirty="0" smtClean="0"/>
              <a:t>Grundgedanke / Ansatz</a:t>
            </a:r>
          </a:p>
          <a:p>
            <a:pPr lvl="1">
              <a:lnSpc>
                <a:spcPct val="150000"/>
              </a:lnSpc>
            </a:pPr>
            <a:r>
              <a:rPr lang="de-CH" sz="3200" dirty="0" smtClean="0"/>
              <a:t>Ablauf eines Zuges</a:t>
            </a:r>
          </a:p>
          <a:p>
            <a:pPr lvl="1">
              <a:lnSpc>
                <a:spcPct val="150000"/>
              </a:lnSpc>
            </a:pPr>
            <a:r>
              <a:rPr lang="de-CH" sz="3200" dirty="0" smtClean="0"/>
              <a:t>Schwierigkeiten</a:t>
            </a:r>
            <a:endParaRPr lang="de-CH" sz="3200" dirty="0"/>
          </a:p>
          <a:p>
            <a:pPr>
              <a:lnSpc>
                <a:spcPct val="150000"/>
              </a:lnSpc>
            </a:pPr>
            <a:r>
              <a:rPr lang="de-CH" sz="4300" dirty="0" smtClean="0"/>
              <a:t>Demonstration</a:t>
            </a:r>
          </a:p>
        </p:txBody>
      </p:sp>
    </p:spTree>
    <p:extLst>
      <p:ext uri="{BB962C8B-B14F-4D97-AF65-F5344CB8AC3E}">
        <p14:creationId xmlns:p14="http://schemas.microsoft.com/office/powerpoint/2010/main" val="25271518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erris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Aufgabenstellung / Anforderungen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de-CH" dirty="0" smtClean="0"/>
              <a:t>Brettspiel Dame oder Mühle in Java oder C#</a:t>
            </a:r>
          </a:p>
          <a:p>
            <a:pPr>
              <a:lnSpc>
                <a:spcPct val="150000"/>
              </a:lnSpc>
            </a:pPr>
            <a:r>
              <a:rPr lang="de-CH" dirty="0" smtClean="0"/>
              <a:t>Spielmodus Spieler vs. Spieler</a:t>
            </a:r>
          </a:p>
          <a:p>
            <a:pPr>
              <a:lnSpc>
                <a:spcPct val="150000"/>
              </a:lnSpc>
            </a:pPr>
            <a:r>
              <a:rPr lang="de-CH" dirty="0" smtClean="0"/>
              <a:t>Spielmodus Spieler vs. Computer</a:t>
            </a:r>
          </a:p>
          <a:p>
            <a:pPr>
              <a:lnSpc>
                <a:spcPct val="150000"/>
              </a:lnSpc>
            </a:pPr>
            <a:r>
              <a:rPr lang="de-CH" dirty="0" smtClean="0"/>
              <a:t>Systemdokumentation</a:t>
            </a:r>
          </a:p>
          <a:p>
            <a:pPr>
              <a:lnSpc>
                <a:spcPct val="150000"/>
              </a:lnSpc>
            </a:pPr>
            <a:r>
              <a:rPr lang="de-CH" dirty="0" smtClean="0"/>
              <a:t>Betriebs- / Installationsanleitung</a:t>
            </a:r>
          </a:p>
          <a:p>
            <a:pPr>
              <a:lnSpc>
                <a:spcPct val="150000"/>
              </a:lnSpc>
            </a:pPr>
            <a:r>
              <a:rPr lang="de-CH" dirty="0" smtClean="0"/>
              <a:t>Arbeitsdokumentation mit Arbeitsjournal oder </a:t>
            </a:r>
            <a:r>
              <a:rPr lang="de-CH" dirty="0" err="1" smtClean="0"/>
              <a:t>Scrum</a:t>
            </a:r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2689983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erris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Mein Projekt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de-CH" dirty="0" smtClean="0"/>
              <a:t>Brettspiel:				Dame</a:t>
            </a:r>
          </a:p>
          <a:p>
            <a:pPr>
              <a:lnSpc>
                <a:spcPct val="150000"/>
              </a:lnSpc>
            </a:pPr>
            <a:r>
              <a:rPr lang="de-CH" dirty="0" smtClean="0"/>
              <a:t>Programmiersprache:		C#</a:t>
            </a:r>
          </a:p>
          <a:p>
            <a:pPr>
              <a:lnSpc>
                <a:spcPct val="150000"/>
              </a:lnSpc>
            </a:pPr>
            <a:r>
              <a:rPr lang="de-CH" dirty="0" smtClean="0"/>
              <a:t>Entwicklungsumgebung:		</a:t>
            </a:r>
            <a:r>
              <a:rPr lang="de-CH" dirty="0" err="1" smtClean="0"/>
              <a:t>VisualStudio</a:t>
            </a:r>
            <a:r>
              <a:rPr lang="de-CH" dirty="0"/>
              <a:t> </a:t>
            </a:r>
            <a:r>
              <a:rPr lang="de-CH" dirty="0" smtClean="0"/>
              <a:t>2013</a:t>
            </a:r>
            <a:endParaRPr lang="de-CH" dirty="0" smtClean="0"/>
          </a:p>
          <a:p>
            <a:pPr>
              <a:lnSpc>
                <a:spcPct val="150000"/>
              </a:lnSpc>
            </a:pPr>
            <a:r>
              <a:rPr lang="de-CH" dirty="0" smtClean="0"/>
              <a:t>Arbeitsdokumentation:		Arbeitsjournal</a:t>
            </a:r>
          </a:p>
          <a:p>
            <a:pPr>
              <a:lnSpc>
                <a:spcPct val="150000"/>
              </a:lnSpc>
            </a:pPr>
            <a:r>
              <a:rPr lang="de-CH" dirty="0" smtClean="0"/>
              <a:t>C# - Kenntnisse:			Keine</a:t>
            </a:r>
          </a:p>
          <a:p>
            <a:pPr>
              <a:lnSpc>
                <a:spcPct val="150000"/>
              </a:lnSpc>
            </a:pPr>
            <a:r>
              <a:rPr lang="de-CH" dirty="0" smtClean="0"/>
              <a:t>Projekterfahrung:			Sehr wenig</a:t>
            </a:r>
          </a:p>
        </p:txBody>
      </p:sp>
    </p:spTree>
    <p:extLst>
      <p:ext uri="{BB962C8B-B14F-4D97-AF65-F5344CB8AC3E}">
        <p14:creationId xmlns:p14="http://schemas.microsoft.com/office/powerpoint/2010/main" val="19263940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erris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Umsetzung Projekt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CH" dirty="0" smtClean="0"/>
              <a:t>Klick wird mittels Koordinaten geortet.</a:t>
            </a:r>
          </a:p>
          <a:p>
            <a:pPr lvl="1"/>
            <a:r>
              <a:rPr lang="de-CH" dirty="0" smtClean="0"/>
              <a:t>Grund: Spielfeld ist ein Bild.</a:t>
            </a:r>
            <a:br>
              <a:rPr lang="de-CH" dirty="0" smtClean="0"/>
            </a:br>
            <a:endParaRPr lang="de-CH" dirty="0" smtClean="0"/>
          </a:p>
          <a:p>
            <a:r>
              <a:rPr lang="de-CH" dirty="0" smtClean="0"/>
              <a:t>Spielsteine anhand von Koordinaten zeichnen.</a:t>
            </a:r>
          </a:p>
          <a:p>
            <a:pPr lvl="1"/>
            <a:r>
              <a:rPr lang="de-CH" dirty="0" smtClean="0"/>
              <a:t>Es werden keine Bilder verschoben.</a:t>
            </a:r>
            <a:br>
              <a:rPr lang="de-CH" dirty="0" smtClean="0"/>
            </a:br>
            <a:endParaRPr lang="de-CH" dirty="0" smtClean="0"/>
          </a:p>
          <a:p>
            <a:r>
              <a:rPr lang="de-CH" dirty="0" smtClean="0"/>
              <a:t>Alles in einer Klasse</a:t>
            </a:r>
          </a:p>
          <a:p>
            <a:pPr lvl="1"/>
            <a:r>
              <a:rPr lang="de-CH" dirty="0" smtClean="0"/>
              <a:t>Grund:	- Keine Programmiererfahrung mit Klassen</a:t>
            </a:r>
            <a:br>
              <a:rPr lang="de-CH" dirty="0" smtClean="0"/>
            </a:br>
            <a:r>
              <a:rPr lang="de-CH" dirty="0" smtClean="0"/>
              <a:t>		- eine  Fehlerquelle weniger</a:t>
            </a:r>
            <a:br>
              <a:rPr lang="de-CH" dirty="0" smtClean="0"/>
            </a:br>
            <a:r>
              <a:rPr lang="de-CH" dirty="0" smtClean="0"/>
              <a:t>		- Kein Einfluss auf Bewertung</a:t>
            </a:r>
          </a:p>
        </p:txBody>
      </p:sp>
      <p:sp>
        <p:nvSpPr>
          <p:cNvPr id="4" name="Titel 1"/>
          <p:cNvSpPr txBox="1">
            <a:spLocks/>
          </p:cNvSpPr>
          <p:nvPr/>
        </p:nvSpPr>
        <p:spPr>
          <a:xfrm>
            <a:off x="6444208" y="764704"/>
            <a:ext cx="2808312" cy="838200"/>
          </a:xfrm>
          <a:prstGeom prst="rect">
            <a:avLst/>
          </a:prstGeom>
        </p:spPr>
        <p:txBody>
          <a:bodyPr vert="horz" anchor="ctr">
            <a:normAutofit fontScale="92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600" kern="1200" cap="all" baseline="0"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de-CH" sz="2800" dirty="0" smtClean="0"/>
              <a:t>Grundgedanke </a:t>
            </a:r>
            <a:endParaRPr lang="de-CH" sz="2800" dirty="0"/>
          </a:p>
        </p:txBody>
      </p:sp>
    </p:spTree>
    <p:extLst>
      <p:ext uri="{BB962C8B-B14F-4D97-AF65-F5344CB8AC3E}">
        <p14:creationId xmlns:p14="http://schemas.microsoft.com/office/powerpoint/2010/main" val="39727130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erris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Umsetzung Projekt</a:t>
            </a:r>
            <a:endParaRPr lang="de-CH" dirty="0"/>
          </a:p>
        </p:txBody>
      </p:sp>
      <p:sp>
        <p:nvSpPr>
          <p:cNvPr id="4" name="Titel 1"/>
          <p:cNvSpPr txBox="1">
            <a:spLocks/>
          </p:cNvSpPr>
          <p:nvPr/>
        </p:nvSpPr>
        <p:spPr>
          <a:xfrm>
            <a:off x="5796136" y="764704"/>
            <a:ext cx="3384376" cy="838200"/>
          </a:xfrm>
          <a:prstGeom prst="rect">
            <a:avLst/>
          </a:prstGeom>
        </p:spPr>
        <p:txBody>
          <a:bodyPr vert="horz" anchor="ctr">
            <a:normAutofit fontScale="92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600" kern="1200" cap="all" baseline="0"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de-CH" sz="2800" dirty="0" smtClean="0"/>
              <a:t>Ablauf eines Zuges</a:t>
            </a:r>
            <a:endParaRPr lang="de-CH" sz="2800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00" t="8895" r="23001" b="31255"/>
          <a:stretch/>
        </p:blipFill>
        <p:spPr>
          <a:xfrm>
            <a:off x="1187624" y="1150818"/>
            <a:ext cx="5688632" cy="5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7850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erris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Umsetzung Projekt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04800" y="2204864"/>
            <a:ext cx="4191000" cy="4032448"/>
          </a:xfrm>
        </p:spPr>
        <p:txBody>
          <a:bodyPr>
            <a:normAutofit lnSpcReduction="10000"/>
          </a:bodyPr>
          <a:lstStyle/>
          <a:p>
            <a:r>
              <a:rPr lang="de-CH" dirty="0"/>
              <a:t>Nur sehr geringe Vorkenntnisse</a:t>
            </a:r>
          </a:p>
          <a:p>
            <a:endParaRPr lang="de-CH" sz="1500" dirty="0"/>
          </a:p>
          <a:p>
            <a:r>
              <a:rPr lang="de-CH" dirty="0"/>
              <a:t>Einzelgruppe</a:t>
            </a:r>
          </a:p>
          <a:p>
            <a:pPr lvl="1"/>
            <a:r>
              <a:rPr lang="de-CH" dirty="0"/>
              <a:t>Grosser Zeitaufwand</a:t>
            </a:r>
          </a:p>
          <a:p>
            <a:pPr lvl="1"/>
            <a:r>
              <a:rPr lang="de-CH" dirty="0"/>
              <a:t>Keine Zweitmeinung in der eigenen Gruppe</a:t>
            </a:r>
          </a:p>
          <a:p>
            <a:pPr lvl="1"/>
            <a:r>
              <a:rPr lang="de-CH" dirty="0"/>
              <a:t>Keine Arbeitsteilung nach Stärken / Schwächen</a:t>
            </a:r>
          </a:p>
        </p:txBody>
      </p:sp>
      <p:sp>
        <p:nvSpPr>
          <p:cNvPr id="12" name="Inhaltsplatzhalter 11"/>
          <p:cNvSpPr>
            <a:spLocks noGrp="1"/>
          </p:cNvSpPr>
          <p:nvPr>
            <p:ph sz="half" idx="2"/>
          </p:nvPr>
        </p:nvSpPr>
        <p:spPr>
          <a:xfrm>
            <a:off x="4648200" y="2204864"/>
            <a:ext cx="4343400" cy="4032448"/>
          </a:xfrm>
        </p:spPr>
        <p:txBody>
          <a:bodyPr>
            <a:normAutofit lnSpcReduction="10000"/>
          </a:bodyPr>
          <a:lstStyle/>
          <a:p>
            <a:r>
              <a:rPr lang="de-CH" dirty="0" smtClean="0"/>
              <a:t>Bestimmung </a:t>
            </a:r>
            <a:r>
              <a:rPr lang="de-CH" dirty="0"/>
              <a:t>anhand von Koordinaten</a:t>
            </a:r>
          </a:p>
          <a:p>
            <a:endParaRPr lang="de-CH" sz="1500" dirty="0"/>
          </a:p>
          <a:p>
            <a:r>
              <a:rPr lang="de-CH" dirty="0"/>
              <a:t>Komplexer Programmablauf</a:t>
            </a:r>
          </a:p>
          <a:p>
            <a:endParaRPr lang="de-CH" sz="1500" dirty="0"/>
          </a:p>
          <a:p>
            <a:r>
              <a:rPr lang="de-CH" dirty="0"/>
              <a:t>Überprüfung Schlagzwang</a:t>
            </a:r>
          </a:p>
          <a:p>
            <a:endParaRPr lang="de-CH" sz="1500" dirty="0"/>
          </a:p>
          <a:p>
            <a:r>
              <a:rPr lang="de-CH" dirty="0"/>
              <a:t>Spieler vs. Computer</a:t>
            </a:r>
          </a:p>
          <a:p>
            <a:endParaRPr lang="de-CH" dirty="0" smtClean="0"/>
          </a:p>
        </p:txBody>
      </p:sp>
      <p:sp>
        <p:nvSpPr>
          <p:cNvPr id="4" name="Titel 1"/>
          <p:cNvSpPr txBox="1">
            <a:spLocks/>
          </p:cNvSpPr>
          <p:nvPr/>
        </p:nvSpPr>
        <p:spPr>
          <a:xfrm>
            <a:off x="6228184" y="764704"/>
            <a:ext cx="2948136" cy="838200"/>
          </a:xfrm>
          <a:prstGeom prst="rect">
            <a:avLst/>
          </a:prstGeom>
        </p:spPr>
        <p:txBody>
          <a:bodyPr vert="horz" anchor="ctr">
            <a:normAutofit fontScale="92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600" kern="1200" cap="all" baseline="0"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de-CH" sz="2800" dirty="0" smtClean="0"/>
              <a:t>Schwierigkeiten</a:t>
            </a:r>
            <a:endParaRPr lang="de-CH" sz="2800" dirty="0"/>
          </a:p>
        </p:txBody>
      </p:sp>
      <p:sp>
        <p:nvSpPr>
          <p:cNvPr id="13" name="Inhaltsplatzhalter 2"/>
          <p:cNvSpPr txBox="1">
            <a:spLocks/>
          </p:cNvSpPr>
          <p:nvPr/>
        </p:nvSpPr>
        <p:spPr>
          <a:xfrm>
            <a:off x="301752" y="1484784"/>
            <a:ext cx="4191000" cy="648072"/>
          </a:xfrm>
          <a:prstGeom prst="rect">
            <a:avLst/>
          </a:prstGeom>
        </p:spPr>
        <p:txBody>
          <a:bodyPr vert="horz">
            <a:no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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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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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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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"/>
              <a:defRPr kumimoji="0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CH" cap="all" dirty="0" smtClean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rPr>
              <a:t>Allgemein</a:t>
            </a:r>
            <a:endParaRPr lang="de-CH" dirty="0"/>
          </a:p>
        </p:txBody>
      </p:sp>
      <p:sp>
        <p:nvSpPr>
          <p:cNvPr id="15" name="Inhaltsplatzhalter 2"/>
          <p:cNvSpPr txBox="1">
            <a:spLocks/>
          </p:cNvSpPr>
          <p:nvPr/>
        </p:nvSpPr>
        <p:spPr>
          <a:xfrm>
            <a:off x="4645152" y="1484784"/>
            <a:ext cx="4191000" cy="64807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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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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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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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"/>
              <a:defRPr kumimoji="0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CH" cap="all" dirty="0" smtClean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rPr>
              <a:t>Beim Programmieren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6912592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erris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2" grpId="0" uiExpand="1" build="p"/>
      <p:bldP spid="13" grpId="0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demonstration</a:t>
            </a:r>
            <a:endParaRPr lang="de-CH" dirty="0"/>
          </a:p>
        </p:txBody>
      </p:sp>
      <p:pic>
        <p:nvPicPr>
          <p:cNvPr id="7" name="Grafik 6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8478" y="1553012"/>
            <a:ext cx="6427044" cy="4828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8393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erris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Fazit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1520" y="2852936"/>
            <a:ext cx="8686800" cy="93873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e-CH" sz="5400" dirty="0" smtClean="0"/>
              <a:t>Learning </a:t>
            </a:r>
            <a:r>
              <a:rPr lang="de-CH" sz="5400" dirty="0" err="1" smtClean="0"/>
              <a:t>by</a:t>
            </a:r>
            <a:r>
              <a:rPr lang="de-CH" sz="5400" dirty="0" smtClean="0"/>
              <a:t> </a:t>
            </a:r>
            <a:r>
              <a:rPr lang="de-CH" sz="5400" dirty="0" err="1" smtClean="0"/>
              <a:t>doing</a:t>
            </a:r>
            <a:endParaRPr lang="de-CH" sz="5400" dirty="0" smtClean="0"/>
          </a:p>
        </p:txBody>
      </p:sp>
    </p:spTree>
    <p:extLst>
      <p:ext uri="{BB962C8B-B14F-4D97-AF65-F5344CB8AC3E}">
        <p14:creationId xmlns:p14="http://schemas.microsoft.com/office/powerpoint/2010/main" val="20900247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erris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is">
  <a:themeElements>
    <a:clrScheme name="Metis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Meti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tis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0</TotalTime>
  <Words>126</Words>
  <Application>Microsoft Office PowerPoint</Application>
  <PresentationFormat>Bildschirmpräsentation (4:3)</PresentationFormat>
  <Paragraphs>58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5" baseType="lpstr">
      <vt:lpstr>Franklin Gothic Book</vt:lpstr>
      <vt:lpstr>Franklin Gothic Medium</vt:lpstr>
      <vt:lpstr>Wingdings 2</vt:lpstr>
      <vt:lpstr>Metis</vt:lpstr>
      <vt:lpstr>Projekt M318      Fabio Litscher </vt:lpstr>
      <vt:lpstr>Inhalt</vt:lpstr>
      <vt:lpstr>Aufgabenstellung / Anforderungen</vt:lpstr>
      <vt:lpstr>Mein Projekt</vt:lpstr>
      <vt:lpstr>Umsetzung Projekt</vt:lpstr>
      <vt:lpstr>Umsetzung Projekt</vt:lpstr>
      <vt:lpstr>Umsetzung Projekt</vt:lpstr>
      <vt:lpstr>demonstration</vt:lpstr>
      <vt:lpstr>Fazit</vt:lpstr>
      <vt:lpstr>Fragen</vt:lpstr>
      <vt:lpstr>Ende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 Modul 318</dc:title>
  <dc:creator>Fabio Litscher</dc:creator>
  <cp:lastModifiedBy>Fabio Litscher</cp:lastModifiedBy>
  <cp:revision>33</cp:revision>
  <dcterms:created xsi:type="dcterms:W3CDTF">2014-06-18T08:26:14Z</dcterms:created>
  <dcterms:modified xsi:type="dcterms:W3CDTF">2014-06-19T22:10:27Z</dcterms:modified>
</cp:coreProperties>
</file>