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4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el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18.06.2014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7" name="Inhaltsplatzhalt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Datumsplatzhalt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18.06.2014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de-DE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18.06.2014</a:t>
            </a:fld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4" name="Inhaltsplatzhalt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18.06.2014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1" name="Foliennummernplatzhalt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25" name="Textplatzhalt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8" name="Inhaltsplatzhalt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18.06.2014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18.06.2014</a:t>
            </a:fld>
            <a:endParaRPr lang="de-DE"/>
          </a:p>
        </p:txBody>
      </p:sp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6" name="Textplatzhalt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Datumsplatzhalt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18.06.2014</a:t>
            </a:fld>
            <a:endParaRPr lang="de-DE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1" name="Foliennummernplatzhalt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6" name="Textplatzhalt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18.06.2014</a:t>
            </a:fld>
            <a:endParaRPr lang="de-DE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elplatzhalt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Gerade Verbindung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1000" y="4870921"/>
            <a:ext cx="8458200" cy="1222375"/>
          </a:xfrm>
        </p:spPr>
        <p:txBody>
          <a:bodyPr>
            <a:normAutofit/>
          </a:bodyPr>
          <a:lstStyle/>
          <a:p>
            <a:r>
              <a:rPr lang="de-CH" smtClean="0"/>
              <a:t>Projekt M318		    Fabio </a:t>
            </a:r>
            <a:r>
              <a:rPr lang="de-CH"/>
              <a:t>Litscher</a:t>
            </a:r>
            <a:br>
              <a:rPr lang="de-CH"/>
            </a:b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81000" y="3954760"/>
            <a:ext cx="8458200" cy="914400"/>
          </a:xfrm>
        </p:spPr>
        <p:txBody>
          <a:bodyPr/>
          <a:lstStyle/>
          <a:p>
            <a:r>
              <a:rPr lang="de-CH" smtClean="0"/>
              <a:t>Brettspiel Dame in C#</a:t>
            </a:r>
          </a:p>
        </p:txBody>
      </p:sp>
      <p:pic>
        <p:nvPicPr>
          <p:cNvPr id="1026" name="Picture 2" descr="D:\userdata\lfab\My Documents\GitHub\M318_Dame\Dame\Konzept\spielbrett_entwur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32656"/>
            <a:ext cx="4040373" cy="404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/>
          <p:cNvSpPr txBox="1">
            <a:spLocks/>
          </p:cNvSpPr>
          <p:nvPr/>
        </p:nvSpPr>
        <p:spPr>
          <a:xfrm>
            <a:off x="395536" y="-171400"/>
            <a:ext cx="8458200" cy="9144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48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Inhalt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mtClean="0"/>
              <a:t>Aufgabenstellungen / Anforderungen</a:t>
            </a:r>
          </a:p>
          <a:p>
            <a:r>
              <a:rPr lang="de-CH" smtClean="0"/>
              <a:t>Rahmenbedingungen</a:t>
            </a:r>
          </a:p>
          <a:p>
            <a:r>
              <a:rPr lang="de-CH" smtClean="0"/>
              <a:t>Umsetzung Projekt</a:t>
            </a:r>
          </a:p>
          <a:p>
            <a:pPr lvl="1"/>
            <a:r>
              <a:rPr lang="de-CH" smtClean="0"/>
              <a:t>Allgemeines</a:t>
            </a:r>
          </a:p>
          <a:p>
            <a:pPr lvl="1"/>
            <a:r>
              <a:rPr lang="de-CH" smtClean="0"/>
              <a:t>wichtige Funktionen</a:t>
            </a:r>
          </a:p>
          <a:p>
            <a:pPr lvl="1"/>
            <a:r>
              <a:rPr lang="de-CH" smtClean="0"/>
              <a:t>Schwierigkeiten</a:t>
            </a:r>
            <a:endParaRPr lang="de-CH"/>
          </a:p>
          <a:p>
            <a:r>
              <a:rPr lang="de-CH" smtClean="0"/>
              <a:t>Demo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7151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Aufgabenstellung / Anforderungen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998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Rahmenbedinungen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639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Umsetzung projekt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2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is">
  <a:themeElements>
    <a:clrScheme name="Meti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i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i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25</Words>
  <Application>Microsoft Office PowerPoint</Application>
  <PresentationFormat>Bildschirmpräsentation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Metis</vt:lpstr>
      <vt:lpstr>Projekt M318      Fabio Litscher </vt:lpstr>
      <vt:lpstr>Inhalt</vt:lpstr>
      <vt:lpstr>Aufgabenstellung / Anforderungen</vt:lpstr>
      <vt:lpstr>Rahmenbedinungen</vt:lpstr>
      <vt:lpstr>Umsetzung projekt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Modul 318</dc:title>
  <dc:creator>Fabio Litscher</dc:creator>
  <cp:lastModifiedBy>Fabio Litscher</cp:lastModifiedBy>
  <cp:revision>5</cp:revision>
  <dcterms:created xsi:type="dcterms:W3CDTF">2014-06-18T08:26:14Z</dcterms:created>
  <dcterms:modified xsi:type="dcterms:W3CDTF">2014-06-18T09:09:32Z</dcterms:modified>
</cp:coreProperties>
</file>