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879725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C2270-41AF-44DE-AD03-C1CCCBB67D06}" v="6" dt="2024-06-16T05:46:24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69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a Fabio" userId="5dbddd24-785b-4d37-95a3-3c8d4b06a450" providerId="ADAL" clId="{590C2270-41AF-44DE-AD03-C1CCCBB67D06}"/>
    <pc:docChg chg="undo custSel modSld modMainMaster">
      <pc:chgData name="Morea Fabio" userId="5dbddd24-785b-4d37-95a3-3c8d4b06a450" providerId="ADAL" clId="{590C2270-41AF-44DE-AD03-C1CCCBB67D06}" dt="2024-06-16T05:48:17.708" v="98" actId="1035"/>
      <pc:docMkLst>
        <pc:docMk/>
      </pc:docMkLst>
      <pc:sldChg chg="addSp delSp modSp mod">
        <pc:chgData name="Morea Fabio" userId="5dbddd24-785b-4d37-95a3-3c8d4b06a450" providerId="ADAL" clId="{590C2270-41AF-44DE-AD03-C1CCCBB67D06}" dt="2024-06-16T05:48:17.708" v="98" actId="1035"/>
        <pc:sldMkLst>
          <pc:docMk/>
          <pc:sldMk cId="1807426282" sldId="256"/>
        </pc:sldMkLst>
        <pc:picChg chg="del mod">
          <ac:chgData name="Morea Fabio" userId="5dbddd24-785b-4d37-95a3-3c8d4b06a450" providerId="ADAL" clId="{590C2270-41AF-44DE-AD03-C1CCCBB67D06}" dt="2024-06-16T05:46:13.947" v="22" actId="478"/>
          <ac:picMkLst>
            <pc:docMk/>
            <pc:sldMk cId="1807426282" sldId="256"/>
            <ac:picMk id="5" creationId="{479CAEF4-D880-A27A-AD06-91DCE86A737C}"/>
          </ac:picMkLst>
        </pc:picChg>
        <pc:picChg chg="del mod">
          <ac:chgData name="Morea Fabio" userId="5dbddd24-785b-4d37-95a3-3c8d4b06a450" providerId="ADAL" clId="{590C2270-41AF-44DE-AD03-C1CCCBB67D06}" dt="2024-06-16T05:46:13.947" v="22" actId="478"/>
          <ac:picMkLst>
            <pc:docMk/>
            <pc:sldMk cId="1807426282" sldId="256"/>
            <ac:picMk id="7" creationId="{073FCACE-A972-3A0F-10D7-D914659FA103}"/>
          </ac:picMkLst>
        </pc:picChg>
        <pc:picChg chg="del mod">
          <ac:chgData name="Morea Fabio" userId="5dbddd24-785b-4d37-95a3-3c8d4b06a450" providerId="ADAL" clId="{590C2270-41AF-44DE-AD03-C1CCCBB67D06}" dt="2024-06-16T05:46:13.947" v="22" actId="478"/>
          <ac:picMkLst>
            <pc:docMk/>
            <pc:sldMk cId="1807426282" sldId="256"/>
            <ac:picMk id="9" creationId="{D1FF3C48-0FAA-5EBB-23C0-182062D29147}"/>
          </ac:picMkLst>
        </pc:picChg>
        <pc:picChg chg="del mod">
          <ac:chgData name="Morea Fabio" userId="5dbddd24-785b-4d37-95a3-3c8d4b06a450" providerId="ADAL" clId="{590C2270-41AF-44DE-AD03-C1CCCBB67D06}" dt="2024-06-16T05:46:13.947" v="22" actId="478"/>
          <ac:picMkLst>
            <pc:docMk/>
            <pc:sldMk cId="1807426282" sldId="256"/>
            <ac:picMk id="11" creationId="{0B2B43C9-CE9B-5B92-831D-B6DDA020C571}"/>
          </ac:picMkLst>
        </pc:picChg>
        <pc:picChg chg="del mod">
          <ac:chgData name="Morea Fabio" userId="5dbddd24-785b-4d37-95a3-3c8d4b06a450" providerId="ADAL" clId="{590C2270-41AF-44DE-AD03-C1CCCBB67D06}" dt="2024-06-16T05:46:13.947" v="22" actId="478"/>
          <ac:picMkLst>
            <pc:docMk/>
            <pc:sldMk cId="1807426282" sldId="256"/>
            <ac:picMk id="13" creationId="{1BDE17A4-198F-1652-BA34-7866E15E12AD}"/>
          </ac:picMkLst>
        </pc:picChg>
        <pc:picChg chg="add mod">
          <ac:chgData name="Morea Fabio" userId="5dbddd24-785b-4d37-95a3-3c8d4b06a450" providerId="ADAL" clId="{590C2270-41AF-44DE-AD03-C1CCCBB67D06}" dt="2024-06-16T05:48:17.708" v="98" actId="1035"/>
          <ac:picMkLst>
            <pc:docMk/>
            <pc:sldMk cId="1807426282" sldId="256"/>
            <ac:picMk id="15" creationId="{29A0815F-9B23-9F2F-381E-8722AD4BE4FD}"/>
          </ac:picMkLst>
        </pc:picChg>
        <pc:picChg chg="add mod">
          <ac:chgData name="Morea Fabio" userId="5dbddd24-785b-4d37-95a3-3c8d4b06a450" providerId="ADAL" clId="{590C2270-41AF-44DE-AD03-C1CCCBB67D06}" dt="2024-06-16T05:48:14.196" v="89" actId="1035"/>
          <ac:picMkLst>
            <pc:docMk/>
            <pc:sldMk cId="1807426282" sldId="256"/>
            <ac:picMk id="17" creationId="{9D27B4BC-685E-A3F5-B818-047362DF4EA4}"/>
          </ac:picMkLst>
        </pc:picChg>
        <pc:picChg chg="add mod">
          <ac:chgData name="Morea Fabio" userId="5dbddd24-785b-4d37-95a3-3c8d4b06a450" providerId="ADAL" clId="{590C2270-41AF-44DE-AD03-C1CCCBB67D06}" dt="2024-06-16T05:48:11.922" v="87" actId="1036"/>
          <ac:picMkLst>
            <pc:docMk/>
            <pc:sldMk cId="1807426282" sldId="256"/>
            <ac:picMk id="19" creationId="{C2D8DA04-351B-2328-24B2-F997AF6AFDA6}"/>
          </ac:picMkLst>
        </pc:picChg>
        <pc:picChg chg="add mod">
          <ac:chgData name="Morea Fabio" userId="5dbddd24-785b-4d37-95a3-3c8d4b06a450" providerId="ADAL" clId="{590C2270-41AF-44DE-AD03-C1CCCBB67D06}" dt="2024-06-16T05:48:07.200" v="81" actId="1035"/>
          <ac:picMkLst>
            <pc:docMk/>
            <pc:sldMk cId="1807426282" sldId="256"/>
            <ac:picMk id="21" creationId="{30C81676-3448-C066-BFA9-6258CEF4557F}"/>
          </ac:picMkLst>
        </pc:picChg>
        <pc:picChg chg="add mod">
          <ac:chgData name="Morea Fabio" userId="5dbddd24-785b-4d37-95a3-3c8d4b06a450" providerId="ADAL" clId="{590C2270-41AF-44DE-AD03-C1CCCBB67D06}" dt="2024-06-16T05:48:04.006" v="76" actId="1035"/>
          <ac:picMkLst>
            <pc:docMk/>
            <pc:sldMk cId="1807426282" sldId="256"/>
            <ac:picMk id="23" creationId="{5EC8459D-7114-8E3D-E227-E33AF2AEA232}"/>
          </ac:picMkLst>
        </pc:picChg>
      </pc:sldChg>
      <pc:sldMasterChg chg="modSp modSldLayout">
        <pc:chgData name="Morea Fabio" userId="5dbddd24-785b-4d37-95a3-3c8d4b06a450" providerId="ADAL" clId="{590C2270-41AF-44DE-AD03-C1CCCBB67D06}" dt="2024-06-16T05:34:20.660" v="0"/>
        <pc:sldMasterMkLst>
          <pc:docMk/>
          <pc:sldMasterMk cId="4109742639" sldId="2147483672"/>
        </pc:sldMasterMkLst>
        <pc:spChg chg="mod">
          <ac:chgData name="Morea Fabio" userId="5dbddd24-785b-4d37-95a3-3c8d4b06a450" providerId="ADAL" clId="{590C2270-41AF-44DE-AD03-C1CCCBB67D06}" dt="2024-06-16T05:34:20.660" v="0"/>
          <ac:spMkLst>
            <pc:docMk/>
            <pc:sldMasterMk cId="4109742639" sldId="2147483672"/>
            <ac:spMk id="2" creationId="{00000000-0000-0000-0000-000000000000}"/>
          </ac:spMkLst>
        </pc:spChg>
        <pc:spChg chg="mod">
          <ac:chgData name="Morea Fabio" userId="5dbddd24-785b-4d37-95a3-3c8d4b06a450" providerId="ADAL" clId="{590C2270-41AF-44DE-AD03-C1CCCBB67D06}" dt="2024-06-16T05:34:20.660" v="0"/>
          <ac:spMkLst>
            <pc:docMk/>
            <pc:sldMasterMk cId="4109742639" sldId="2147483672"/>
            <ac:spMk id="3" creationId="{00000000-0000-0000-0000-000000000000}"/>
          </ac:spMkLst>
        </pc:spChg>
        <pc:spChg chg="mod">
          <ac:chgData name="Morea Fabio" userId="5dbddd24-785b-4d37-95a3-3c8d4b06a450" providerId="ADAL" clId="{590C2270-41AF-44DE-AD03-C1CCCBB67D06}" dt="2024-06-16T05:34:20.660" v="0"/>
          <ac:spMkLst>
            <pc:docMk/>
            <pc:sldMasterMk cId="4109742639" sldId="2147483672"/>
            <ac:spMk id="4" creationId="{00000000-0000-0000-0000-000000000000}"/>
          </ac:spMkLst>
        </pc:spChg>
        <pc:spChg chg="mod">
          <ac:chgData name="Morea Fabio" userId="5dbddd24-785b-4d37-95a3-3c8d4b06a450" providerId="ADAL" clId="{590C2270-41AF-44DE-AD03-C1CCCBB67D06}" dt="2024-06-16T05:34:20.660" v="0"/>
          <ac:spMkLst>
            <pc:docMk/>
            <pc:sldMasterMk cId="4109742639" sldId="2147483672"/>
            <ac:spMk id="5" creationId="{00000000-0000-0000-0000-000000000000}"/>
          </ac:spMkLst>
        </pc:spChg>
        <pc:spChg chg="mod">
          <ac:chgData name="Morea Fabio" userId="5dbddd24-785b-4d37-95a3-3c8d4b06a450" providerId="ADAL" clId="{590C2270-41AF-44DE-AD03-C1CCCBB67D06}" dt="2024-06-16T05:34:20.660" v="0"/>
          <ac:spMkLst>
            <pc:docMk/>
            <pc:sldMasterMk cId="4109742639" sldId="2147483672"/>
            <ac:spMk id="6" creationId="{00000000-0000-0000-0000-000000000000}"/>
          </ac:spMkLst>
        </pc:spChg>
        <pc:sldLayoutChg chg="modSp">
          <pc:chgData name="Morea Fabio" userId="5dbddd24-785b-4d37-95a3-3c8d4b06a450" providerId="ADAL" clId="{590C2270-41AF-44DE-AD03-C1CCCBB67D06}" dt="2024-06-16T05:34:20.660" v="0"/>
          <pc:sldLayoutMkLst>
            <pc:docMk/>
            <pc:sldMasterMk cId="4109742639" sldId="2147483672"/>
            <pc:sldLayoutMk cId="4005485350" sldId="2147483673"/>
          </pc:sldLayoutMkLst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4005485350" sldId="2147483673"/>
              <ac:spMk id="2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4005485350" sldId="2147483673"/>
              <ac:spMk id="3" creationId="{00000000-0000-0000-0000-000000000000}"/>
            </ac:spMkLst>
          </pc:spChg>
        </pc:sldLayoutChg>
        <pc:sldLayoutChg chg="modSp">
          <pc:chgData name="Morea Fabio" userId="5dbddd24-785b-4d37-95a3-3c8d4b06a450" providerId="ADAL" clId="{590C2270-41AF-44DE-AD03-C1CCCBB67D06}" dt="2024-06-16T05:34:20.660" v="0"/>
          <pc:sldLayoutMkLst>
            <pc:docMk/>
            <pc:sldMasterMk cId="4109742639" sldId="2147483672"/>
            <pc:sldLayoutMk cId="3059077795" sldId="2147483675"/>
          </pc:sldLayoutMkLst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3059077795" sldId="2147483675"/>
              <ac:spMk id="2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3059077795" sldId="2147483675"/>
              <ac:spMk id="3" creationId="{00000000-0000-0000-0000-000000000000}"/>
            </ac:spMkLst>
          </pc:spChg>
        </pc:sldLayoutChg>
        <pc:sldLayoutChg chg="modSp">
          <pc:chgData name="Morea Fabio" userId="5dbddd24-785b-4d37-95a3-3c8d4b06a450" providerId="ADAL" clId="{590C2270-41AF-44DE-AD03-C1CCCBB67D06}" dt="2024-06-16T05:34:20.660" v="0"/>
          <pc:sldLayoutMkLst>
            <pc:docMk/>
            <pc:sldMasterMk cId="4109742639" sldId="2147483672"/>
            <pc:sldLayoutMk cId="1298078023" sldId="2147483676"/>
          </pc:sldLayoutMkLst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1298078023" sldId="2147483676"/>
              <ac:spMk id="3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1298078023" sldId="2147483676"/>
              <ac:spMk id="4" creationId="{00000000-0000-0000-0000-000000000000}"/>
            </ac:spMkLst>
          </pc:spChg>
        </pc:sldLayoutChg>
        <pc:sldLayoutChg chg="modSp">
          <pc:chgData name="Morea Fabio" userId="5dbddd24-785b-4d37-95a3-3c8d4b06a450" providerId="ADAL" clId="{590C2270-41AF-44DE-AD03-C1CCCBB67D06}" dt="2024-06-16T05:34:20.660" v="0"/>
          <pc:sldLayoutMkLst>
            <pc:docMk/>
            <pc:sldMasterMk cId="4109742639" sldId="2147483672"/>
            <pc:sldLayoutMk cId="4052394751" sldId="2147483677"/>
          </pc:sldLayoutMkLst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4052394751" sldId="2147483677"/>
              <ac:spMk id="2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4052394751" sldId="2147483677"/>
              <ac:spMk id="3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4052394751" sldId="2147483677"/>
              <ac:spMk id="4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4052394751" sldId="2147483677"/>
              <ac:spMk id="5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4052394751" sldId="2147483677"/>
              <ac:spMk id="6" creationId="{00000000-0000-0000-0000-000000000000}"/>
            </ac:spMkLst>
          </pc:spChg>
        </pc:sldLayoutChg>
        <pc:sldLayoutChg chg="modSp">
          <pc:chgData name="Morea Fabio" userId="5dbddd24-785b-4d37-95a3-3c8d4b06a450" providerId="ADAL" clId="{590C2270-41AF-44DE-AD03-C1CCCBB67D06}" dt="2024-06-16T05:34:20.660" v="0"/>
          <pc:sldLayoutMkLst>
            <pc:docMk/>
            <pc:sldMasterMk cId="4109742639" sldId="2147483672"/>
            <pc:sldLayoutMk cId="610089058" sldId="2147483680"/>
          </pc:sldLayoutMkLst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610089058" sldId="2147483680"/>
              <ac:spMk id="2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610089058" sldId="2147483680"/>
              <ac:spMk id="3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610089058" sldId="2147483680"/>
              <ac:spMk id="4" creationId="{00000000-0000-0000-0000-000000000000}"/>
            </ac:spMkLst>
          </pc:spChg>
        </pc:sldLayoutChg>
        <pc:sldLayoutChg chg="modSp">
          <pc:chgData name="Morea Fabio" userId="5dbddd24-785b-4d37-95a3-3c8d4b06a450" providerId="ADAL" clId="{590C2270-41AF-44DE-AD03-C1CCCBB67D06}" dt="2024-06-16T05:34:20.660" v="0"/>
          <pc:sldLayoutMkLst>
            <pc:docMk/>
            <pc:sldMasterMk cId="4109742639" sldId="2147483672"/>
            <pc:sldLayoutMk cId="3896684161" sldId="2147483681"/>
          </pc:sldLayoutMkLst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3896684161" sldId="2147483681"/>
              <ac:spMk id="2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3896684161" sldId="2147483681"/>
              <ac:spMk id="3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3896684161" sldId="2147483681"/>
              <ac:spMk id="4" creationId="{00000000-0000-0000-0000-000000000000}"/>
            </ac:spMkLst>
          </pc:spChg>
        </pc:sldLayoutChg>
        <pc:sldLayoutChg chg="modSp">
          <pc:chgData name="Morea Fabio" userId="5dbddd24-785b-4d37-95a3-3c8d4b06a450" providerId="ADAL" clId="{590C2270-41AF-44DE-AD03-C1CCCBB67D06}" dt="2024-06-16T05:34:20.660" v="0"/>
          <pc:sldLayoutMkLst>
            <pc:docMk/>
            <pc:sldMasterMk cId="4109742639" sldId="2147483672"/>
            <pc:sldLayoutMk cId="2613868068" sldId="2147483683"/>
          </pc:sldLayoutMkLst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2613868068" sldId="2147483683"/>
              <ac:spMk id="2" creationId="{00000000-0000-0000-0000-000000000000}"/>
            </ac:spMkLst>
          </pc:spChg>
          <pc:spChg chg="mod">
            <ac:chgData name="Morea Fabio" userId="5dbddd24-785b-4d37-95a3-3c8d4b06a450" providerId="ADAL" clId="{590C2270-41AF-44DE-AD03-C1CCCBB67D06}" dt="2024-06-16T05:34:20.660" v="0"/>
            <ac:spMkLst>
              <pc:docMk/>
              <pc:sldMasterMk cId="4109742639" sldId="2147483672"/>
              <pc:sldLayoutMk cId="2613868068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647957"/>
            <a:ext cx="2447766" cy="1378397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079510"/>
            <a:ext cx="2159794" cy="955896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6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10792"/>
            <a:ext cx="620941" cy="33552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10792"/>
            <a:ext cx="1826826" cy="335526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8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2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987058"/>
            <a:ext cx="2483763" cy="1646927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2649566"/>
            <a:ext cx="2483763" cy="86608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3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053960"/>
            <a:ext cx="1223883" cy="251209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053960"/>
            <a:ext cx="1223883" cy="251209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0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10793"/>
            <a:ext cx="2483763" cy="765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970560"/>
            <a:ext cx="1218258" cy="47565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446217"/>
            <a:ext cx="1218258" cy="212716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970560"/>
            <a:ext cx="1224258" cy="47565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446217"/>
            <a:ext cx="1224258" cy="212716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40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718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93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63948"/>
            <a:ext cx="928786" cy="923819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570056"/>
            <a:ext cx="1457861" cy="2813616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187768"/>
            <a:ext cx="928786" cy="220048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49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63948"/>
            <a:ext cx="928786" cy="923819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570056"/>
            <a:ext cx="1457861" cy="2813616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187768"/>
            <a:ext cx="928786" cy="220048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7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10793"/>
            <a:ext cx="2483763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053960"/>
            <a:ext cx="2483763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3669616"/>
            <a:ext cx="64793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5B618-8FBC-467D-A97C-D7468A7FC725}" type="datetimeFigureOut">
              <a:rPr lang="it-IT" smtClean="0"/>
              <a:t>16/06/2024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3669616"/>
            <a:ext cx="64793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F9046-2230-4FF9-B8A7-6C0B329E26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51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chermata, oscurità, linea, nero&#10;&#10;Descrizione generata automaticamente">
            <a:extLst>
              <a:ext uri="{FF2B5EF4-FFF2-40B4-BE49-F238E27FC236}">
                <a16:creationId xmlns:a16="http://schemas.microsoft.com/office/drawing/2014/main" id="{29A0815F-9B23-9F2F-381E-8722AD4B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" y="-701189"/>
            <a:ext cx="2745156" cy="2196125"/>
          </a:xfrm>
          <a:prstGeom prst="rect">
            <a:avLst/>
          </a:prstGeom>
        </p:spPr>
      </p:pic>
      <p:pic>
        <p:nvPicPr>
          <p:cNvPr id="17" name="Immagine 16" descr="Immagine che contiene schermata, diagramma, linea, design&#10;&#10;Descrizione generata automaticamente">
            <a:extLst>
              <a:ext uri="{FF2B5EF4-FFF2-40B4-BE49-F238E27FC236}">
                <a16:creationId xmlns:a16="http://schemas.microsoft.com/office/drawing/2014/main" id="{9D27B4BC-685E-A3F5-B818-047362DF4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" y="-85639"/>
            <a:ext cx="2745156" cy="2196125"/>
          </a:xfrm>
          <a:prstGeom prst="rect">
            <a:avLst/>
          </a:prstGeom>
        </p:spPr>
      </p:pic>
      <p:pic>
        <p:nvPicPr>
          <p:cNvPr id="19" name="Immagine 18" descr="Immagine che contiene schermata, grattacielo, oscurità, nero&#10;&#10;Descrizione generata automaticamente">
            <a:extLst>
              <a:ext uri="{FF2B5EF4-FFF2-40B4-BE49-F238E27FC236}">
                <a16:creationId xmlns:a16="http://schemas.microsoft.com/office/drawing/2014/main" id="{C2D8DA04-351B-2328-24B2-F997AF6AF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" y="742814"/>
            <a:ext cx="2745156" cy="2196125"/>
          </a:xfrm>
          <a:prstGeom prst="rect">
            <a:avLst/>
          </a:prstGeom>
        </p:spPr>
      </p:pic>
      <p:pic>
        <p:nvPicPr>
          <p:cNvPr id="21" name="Immagine 20" descr="Immagine che contiene schermata, spazio, diagramma&#10;&#10;Descrizione generata automaticamente">
            <a:extLst>
              <a:ext uri="{FF2B5EF4-FFF2-40B4-BE49-F238E27FC236}">
                <a16:creationId xmlns:a16="http://schemas.microsoft.com/office/drawing/2014/main" id="{30C81676-3448-C066-BFA9-6258CEF45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" y="1824080"/>
            <a:ext cx="2745156" cy="2196125"/>
          </a:xfrm>
          <a:prstGeom prst="rect">
            <a:avLst/>
          </a:prstGeom>
        </p:spPr>
      </p:pic>
      <p:pic>
        <p:nvPicPr>
          <p:cNvPr id="23" name="Immagine 22" descr="Immagine che contiene schermata, oscurità, linea, nero&#10;&#10;Descrizione generata automaticamente">
            <a:extLst>
              <a:ext uri="{FF2B5EF4-FFF2-40B4-BE49-F238E27FC236}">
                <a16:creationId xmlns:a16="http://schemas.microsoft.com/office/drawing/2014/main" id="{5EC8459D-7114-8E3D-E227-E33AF2AEA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" y="2557585"/>
            <a:ext cx="2745156" cy="21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26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Morea Fabio</dc:creator>
  <cp:lastModifiedBy>Morea Fabio</cp:lastModifiedBy>
  <cp:revision>1</cp:revision>
  <dcterms:created xsi:type="dcterms:W3CDTF">2024-06-16T05:27:55Z</dcterms:created>
  <dcterms:modified xsi:type="dcterms:W3CDTF">2024-06-16T05:48:21Z</dcterms:modified>
</cp:coreProperties>
</file>