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57" r:id="rId6"/>
    <p:sldId id="264" r:id="rId7"/>
    <p:sldId id="297" r:id="rId8"/>
    <p:sldId id="291" r:id="rId9"/>
    <p:sldId id="262" r:id="rId10"/>
    <p:sldId id="263" r:id="rId11"/>
    <p:sldId id="292" r:id="rId12"/>
    <p:sldId id="265" r:id="rId13"/>
    <p:sldId id="290" r:id="rId14"/>
    <p:sldId id="279" r:id="rId15"/>
    <p:sldId id="280" r:id="rId16"/>
    <p:sldId id="295" r:id="rId17"/>
    <p:sldId id="266" r:id="rId18"/>
    <p:sldId id="288" r:id="rId19"/>
    <p:sldId id="287" r:id="rId20"/>
    <p:sldId id="281" r:id="rId21"/>
    <p:sldId id="267" r:id="rId22"/>
    <p:sldId id="289" r:id="rId23"/>
    <p:sldId id="282" r:id="rId24"/>
    <p:sldId id="269" r:id="rId25"/>
    <p:sldId id="276" r:id="rId26"/>
    <p:sldId id="284" r:id="rId27"/>
    <p:sldId id="286" r:id="rId28"/>
    <p:sldId id="296" r:id="rId29"/>
    <p:sldId id="285" r:id="rId30"/>
    <p:sldId id="283" r:id="rId31"/>
    <p:sldId id="293" r:id="rId32"/>
    <p:sldId id="277" r:id="rId33"/>
    <p:sldId id="260" r:id="rId34"/>
    <p:sldId id="261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17212B"/>
    <a:srgbClr val="B78DE8"/>
    <a:srgbClr val="59328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99F54-E0EA-4815-B0F5-CBF5DB271B1F}" v="641" dt="2023-05-21T18:42:23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Spaziani" userId="a4266648-d70e-4ec6-841a-7ce1e10c6416" providerId="ADAL" clId="{2FC99F54-E0EA-4815-B0F5-CBF5DB271B1F}"/>
    <pc:docChg chg="undo redo custSel addSld delSld modSld sldOrd">
      <pc:chgData name="Fabio Spaziani" userId="a4266648-d70e-4ec6-841a-7ce1e10c6416" providerId="ADAL" clId="{2FC99F54-E0EA-4815-B0F5-CBF5DB271B1F}" dt="2023-05-21T18:42:39.864" v="5751" actId="20577"/>
      <pc:docMkLst>
        <pc:docMk/>
      </pc:docMkLst>
      <pc:sldChg chg="addSp delSp modSp mod">
        <pc:chgData name="Fabio Spaziani" userId="a4266648-d70e-4ec6-841a-7ce1e10c6416" providerId="ADAL" clId="{2FC99F54-E0EA-4815-B0F5-CBF5DB271B1F}" dt="2023-05-17T14:13:07.074" v="4969" actId="1076"/>
        <pc:sldMkLst>
          <pc:docMk/>
          <pc:sldMk cId="1157369579" sldId="256"/>
        </pc:sldMkLst>
        <pc:spChg chg="mod">
          <ac:chgData name="Fabio Spaziani" userId="a4266648-d70e-4ec6-841a-7ce1e10c6416" providerId="ADAL" clId="{2FC99F54-E0EA-4815-B0F5-CBF5DB271B1F}" dt="2023-05-10T13:01:19.071" v="3"/>
          <ac:spMkLst>
            <pc:docMk/>
            <pc:sldMk cId="1157369579" sldId="256"/>
            <ac:spMk id="2" creationId="{AEA82E7F-245F-5472-0B1A-870A964B4354}"/>
          </ac:spMkLst>
        </pc:spChg>
        <pc:spChg chg="add mod">
          <ac:chgData name="Fabio Spaziani" userId="a4266648-d70e-4ec6-841a-7ce1e10c6416" providerId="ADAL" clId="{2FC99F54-E0EA-4815-B0F5-CBF5DB271B1F}" dt="2023-05-17T14:13:07.074" v="4969" actId="1076"/>
          <ac:spMkLst>
            <pc:docMk/>
            <pc:sldMk cId="1157369579" sldId="256"/>
            <ac:spMk id="3" creationId="{F5506EC6-8156-9246-6ED8-F8E26DFA5EA1}"/>
          </ac:spMkLst>
        </pc:spChg>
        <pc:spChg chg="del mod">
          <ac:chgData name="Fabio Spaziani" userId="a4266648-d70e-4ec6-841a-7ce1e10c6416" providerId="ADAL" clId="{2FC99F54-E0EA-4815-B0F5-CBF5DB271B1F}" dt="2023-05-10T13:08:49.463" v="209" actId="478"/>
          <ac:spMkLst>
            <pc:docMk/>
            <pc:sldMk cId="1157369579" sldId="256"/>
            <ac:spMk id="4" creationId="{FE5056EB-05E5-345A-716D-88C331D8C8CD}"/>
          </ac:spMkLst>
        </pc:spChg>
        <pc:grpChg chg="add mod">
          <ac:chgData name="Fabio Spaziani" userId="a4266648-d70e-4ec6-841a-7ce1e10c6416" providerId="ADAL" clId="{2FC99F54-E0EA-4815-B0F5-CBF5DB271B1F}" dt="2023-05-10T13:08:53.031" v="221" actId="1035"/>
          <ac:grpSpMkLst>
            <pc:docMk/>
            <pc:sldMk cId="1157369579" sldId="256"/>
            <ac:grpSpMk id="6" creationId="{E35F701E-4796-4915-B0A2-898C28EE002F}"/>
          </ac:grpSpMkLst>
        </pc:grpChg>
        <pc:picChg chg="add mod">
          <ac:chgData name="Fabio Spaziani" userId="a4266648-d70e-4ec6-841a-7ce1e10c6416" providerId="ADAL" clId="{2FC99F54-E0EA-4815-B0F5-CBF5DB271B1F}" dt="2023-05-10T13:08:29.879" v="206" actId="1037"/>
          <ac:picMkLst>
            <pc:docMk/>
            <pc:sldMk cId="1157369579" sldId="256"/>
            <ac:picMk id="5" creationId="{768F6D68-2ED3-871E-4B24-D34CEED4C87B}"/>
          </ac:picMkLst>
        </pc:picChg>
      </pc:sldChg>
      <pc:sldChg chg="addSp delSp modSp mod modAnim">
        <pc:chgData name="Fabio Spaziani" userId="a4266648-d70e-4ec6-841a-7ce1e10c6416" providerId="ADAL" clId="{2FC99F54-E0EA-4815-B0F5-CBF5DB271B1F}" dt="2023-05-17T15:57:21.341" v="5000" actId="1036"/>
        <pc:sldMkLst>
          <pc:docMk/>
          <pc:sldMk cId="1606599102" sldId="257"/>
        </pc:sldMkLst>
        <pc:spChg chg="mod">
          <ac:chgData name="Fabio Spaziani" userId="a4266648-d70e-4ec6-841a-7ce1e10c6416" providerId="ADAL" clId="{2FC99F54-E0EA-4815-B0F5-CBF5DB271B1F}" dt="2023-05-10T13:18:49.473" v="283"/>
          <ac:spMkLst>
            <pc:docMk/>
            <pc:sldMk cId="1606599102" sldId="257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17T15:57:21.341" v="5000" actId="1036"/>
          <ac:spMkLst>
            <pc:docMk/>
            <pc:sldMk cId="1606599102" sldId="257"/>
            <ac:spMk id="3" creationId="{46B05072-6BA6-1F6F-179C-A52E2D41542A}"/>
          </ac:spMkLst>
        </pc:spChg>
        <pc:spChg chg="add mod ord">
          <ac:chgData name="Fabio Spaziani" userId="a4266648-d70e-4ec6-841a-7ce1e10c6416" providerId="ADAL" clId="{2FC99F54-E0EA-4815-B0F5-CBF5DB271B1F}" dt="2023-05-17T15:57:21.341" v="5000" actId="1036"/>
          <ac:spMkLst>
            <pc:docMk/>
            <pc:sldMk cId="1606599102" sldId="257"/>
            <ac:spMk id="4" creationId="{A6CCF6EF-CCDD-3B53-0FDC-88456848CC69}"/>
          </ac:spMkLst>
        </pc:spChg>
        <pc:picChg chg="add mod">
          <ac:chgData name="Fabio Spaziani" userId="a4266648-d70e-4ec6-841a-7ce1e10c6416" providerId="ADAL" clId="{2FC99F54-E0EA-4815-B0F5-CBF5DB271B1F}" dt="2023-05-16T16:07:11.147" v="3184" actId="14100"/>
          <ac:picMkLst>
            <pc:docMk/>
            <pc:sldMk cId="1606599102" sldId="257"/>
            <ac:picMk id="1026" creationId="{0E3D3AB0-AF93-F1D3-D163-8B1F44125B46}"/>
          </ac:picMkLst>
        </pc:picChg>
        <pc:picChg chg="add del">
          <ac:chgData name="Fabio Spaziani" userId="a4266648-d70e-4ec6-841a-7ce1e10c6416" providerId="ADAL" clId="{2FC99F54-E0EA-4815-B0F5-CBF5DB271B1F}" dt="2023-05-16T16:06:59.743" v="3181"/>
          <ac:picMkLst>
            <pc:docMk/>
            <pc:sldMk cId="1606599102" sldId="257"/>
            <ac:picMk id="1028" creationId="{428C088F-7250-A483-C927-678806536427}"/>
          </ac:picMkLst>
        </pc:picChg>
        <pc:picChg chg="add mod">
          <ac:chgData name="Fabio Spaziani" userId="a4266648-d70e-4ec6-841a-7ce1e10c6416" providerId="ADAL" clId="{2FC99F54-E0EA-4815-B0F5-CBF5DB271B1F}" dt="2023-05-16T16:07:12.797" v="3185" actId="1076"/>
          <ac:picMkLst>
            <pc:docMk/>
            <pc:sldMk cId="1606599102" sldId="257"/>
            <ac:picMk id="1030" creationId="{F0B9B44A-821E-DC1C-524A-B4EE88C05EE4}"/>
          </ac:picMkLst>
        </pc:picChg>
      </pc:sldChg>
      <pc:sldChg chg="delSp modSp mod modShow">
        <pc:chgData name="Fabio Spaziani" userId="a4266648-d70e-4ec6-841a-7ce1e10c6416" providerId="ADAL" clId="{2FC99F54-E0EA-4815-B0F5-CBF5DB271B1F}" dt="2023-05-17T14:13:22.031" v="4970" actId="729"/>
        <pc:sldMkLst>
          <pc:docMk/>
          <pc:sldMk cId="496925547" sldId="260"/>
        </pc:sldMkLst>
        <pc:spChg chg="del mod">
          <ac:chgData name="Fabio Spaziani" userId="a4266648-d70e-4ec6-841a-7ce1e10c6416" providerId="ADAL" clId="{2FC99F54-E0EA-4815-B0F5-CBF5DB271B1F}" dt="2023-05-16T16:49:02.565" v="4184" actId="478"/>
          <ac:spMkLst>
            <pc:docMk/>
            <pc:sldMk cId="496925547" sldId="260"/>
            <ac:spMk id="5" creationId="{9929D789-B1D5-C0C3-650E-AEB99A8270D8}"/>
          </ac:spMkLst>
        </pc:spChg>
      </pc:sldChg>
      <pc:sldChg chg="addSp delSp modSp add mod modTransition">
        <pc:chgData name="Fabio Spaziani" userId="a4266648-d70e-4ec6-841a-7ce1e10c6416" providerId="ADAL" clId="{2FC99F54-E0EA-4815-B0F5-CBF5DB271B1F}" dt="2023-05-20T15:14:57.843" v="5551"/>
        <pc:sldMkLst>
          <pc:docMk/>
          <pc:sldMk cId="601417094" sldId="261"/>
        </pc:sldMkLst>
        <pc:spChg chg="add del mod">
          <ac:chgData name="Fabio Spaziani" userId="a4266648-d70e-4ec6-841a-7ce1e10c6416" providerId="ADAL" clId="{2FC99F54-E0EA-4815-B0F5-CBF5DB271B1F}" dt="2023-05-10T13:03:17.425" v="58"/>
          <ac:spMkLst>
            <pc:docMk/>
            <pc:sldMk cId="601417094" sldId="261"/>
            <ac:spMk id="2" creationId="{D65DE883-4886-7B69-F2BC-29ECF3452C76}"/>
          </ac:spMkLst>
        </pc:spChg>
        <pc:spChg chg="mod">
          <ac:chgData name="Fabio Spaziani" userId="a4266648-d70e-4ec6-841a-7ce1e10c6416" providerId="ADAL" clId="{2FC99F54-E0EA-4815-B0F5-CBF5DB271B1F}" dt="2023-05-17T14:13:44.893" v="4973" actId="14100"/>
          <ac:spMkLst>
            <pc:docMk/>
            <pc:sldMk cId="601417094" sldId="261"/>
            <ac:spMk id="4" creationId="{DFB01CC4-9C78-1B91-FF47-912479AD254C}"/>
          </ac:spMkLst>
        </pc:spChg>
        <pc:spChg chg="del mod">
          <ac:chgData name="Fabio Spaziani" userId="a4266648-d70e-4ec6-841a-7ce1e10c6416" providerId="ADAL" clId="{2FC99F54-E0EA-4815-B0F5-CBF5DB271B1F}" dt="2023-05-10T13:03:26.705" v="61" actId="478"/>
          <ac:spMkLst>
            <pc:docMk/>
            <pc:sldMk cId="601417094" sldId="261"/>
            <ac:spMk id="5" creationId="{9929D789-B1D5-C0C3-650E-AEB99A8270D8}"/>
          </ac:spMkLst>
        </pc:spChg>
        <pc:spChg chg="add mod">
          <ac:chgData name="Fabio Spaziani" userId="a4266648-d70e-4ec6-841a-7ce1e10c6416" providerId="ADAL" clId="{2FC99F54-E0EA-4815-B0F5-CBF5DB271B1F}" dt="2023-05-17T14:13:59.027" v="4975" actId="1076"/>
          <ac:spMkLst>
            <pc:docMk/>
            <pc:sldMk cId="601417094" sldId="261"/>
            <ac:spMk id="9" creationId="{B23210D3-379A-B272-CC16-BE3F87D6D1B9}"/>
          </ac:spMkLst>
        </pc:spChg>
        <pc:grpChg chg="add del mod">
          <ac:chgData name="Fabio Spaziani" userId="a4266648-d70e-4ec6-841a-7ce1e10c6416" providerId="ADAL" clId="{2FC99F54-E0EA-4815-B0F5-CBF5DB271B1F}" dt="2023-05-10T13:03:17.425" v="58"/>
          <ac:grpSpMkLst>
            <pc:docMk/>
            <pc:sldMk cId="601417094" sldId="261"/>
            <ac:grpSpMk id="6" creationId="{2E87D340-0A7D-7786-5480-71BB3CA47A87}"/>
          </ac:grpSpMkLst>
        </pc:grpChg>
        <pc:grpChg chg="add mod">
          <ac:chgData name="Fabio Spaziani" userId="a4266648-d70e-4ec6-841a-7ce1e10c6416" providerId="ADAL" clId="{2FC99F54-E0EA-4815-B0F5-CBF5DB271B1F}" dt="2023-05-17T14:13:48.398" v="4974" actId="1076"/>
          <ac:grpSpMkLst>
            <pc:docMk/>
            <pc:sldMk cId="601417094" sldId="261"/>
            <ac:grpSpMk id="11" creationId="{02FD4463-D1B3-00DB-10F0-AF90CAC1D24A}"/>
          </ac:grpSpMkLst>
        </pc:grpChg>
        <pc:picChg chg="add del mod">
          <ac:chgData name="Fabio Spaziani" userId="a4266648-d70e-4ec6-841a-7ce1e10c6416" providerId="ADAL" clId="{2FC99F54-E0EA-4815-B0F5-CBF5DB271B1F}" dt="2023-05-10T13:03:17.425" v="58"/>
          <ac:picMkLst>
            <pc:docMk/>
            <pc:sldMk cId="601417094" sldId="261"/>
            <ac:picMk id="3" creationId="{AFF6B3BF-EEC0-7D54-8EC1-9840F07794F9}"/>
          </ac:picMkLst>
        </pc:picChg>
        <pc:picChg chg="mod">
          <ac:chgData name="Fabio Spaziani" userId="a4266648-d70e-4ec6-841a-7ce1e10c6416" providerId="ADAL" clId="{2FC99F54-E0EA-4815-B0F5-CBF5DB271B1F}" dt="2023-05-10T13:03:05.916" v="57"/>
          <ac:picMkLst>
            <pc:docMk/>
            <pc:sldMk cId="601417094" sldId="261"/>
            <ac:picMk id="7" creationId="{6BD8094A-8766-4CB2-67EA-7585016ABDBC}"/>
          </ac:picMkLst>
        </pc:picChg>
        <pc:picChg chg="mod">
          <ac:chgData name="Fabio Spaziani" userId="a4266648-d70e-4ec6-841a-7ce1e10c6416" providerId="ADAL" clId="{2FC99F54-E0EA-4815-B0F5-CBF5DB271B1F}" dt="2023-05-10T13:03:05.916" v="57"/>
          <ac:picMkLst>
            <pc:docMk/>
            <pc:sldMk cId="601417094" sldId="261"/>
            <ac:picMk id="8" creationId="{9554A63D-E6EE-CD72-22FF-9CAD09E1D3B9}"/>
          </ac:picMkLst>
        </pc:picChg>
        <pc:picChg chg="add mod">
          <ac:chgData name="Fabio Spaziani" userId="a4266648-d70e-4ec6-841a-7ce1e10c6416" providerId="ADAL" clId="{2FC99F54-E0EA-4815-B0F5-CBF5DB271B1F}" dt="2023-05-10T13:09:19.792" v="253" actId="1076"/>
          <ac:picMkLst>
            <pc:docMk/>
            <pc:sldMk cId="601417094" sldId="261"/>
            <ac:picMk id="10" creationId="{95F49B1C-DC47-16FE-A0B3-2ADA9F81B8ED}"/>
          </ac:picMkLst>
        </pc:picChg>
        <pc:picChg chg="mod">
          <ac:chgData name="Fabio Spaziani" userId="a4266648-d70e-4ec6-841a-7ce1e10c6416" providerId="ADAL" clId="{2FC99F54-E0EA-4815-B0F5-CBF5DB271B1F}" dt="2023-05-10T13:06:43.796" v="83" actId="14826"/>
          <ac:picMkLst>
            <pc:docMk/>
            <pc:sldMk cId="601417094" sldId="261"/>
            <ac:picMk id="12" creationId="{EC435A90-5C94-0F10-69A5-C23D5FCE3A54}"/>
          </ac:picMkLst>
        </pc:picChg>
        <pc:picChg chg="mod">
          <ac:chgData name="Fabio Spaziani" userId="a4266648-d70e-4ec6-841a-7ce1e10c6416" providerId="ADAL" clId="{2FC99F54-E0EA-4815-B0F5-CBF5DB271B1F}" dt="2023-05-10T13:06:51.640" v="96" actId="1035"/>
          <ac:picMkLst>
            <pc:docMk/>
            <pc:sldMk cId="601417094" sldId="261"/>
            <ac:picMk id="13" creationId="{0C84CFA8-872D-EE51-4D3B-5EDC369B3353}"/>
          </ac:picMkLst>
        </pc:picChg>
      </pc:sldChg>
      <pc:sldChg chg="add del ord">
        <pc:chgData name="Fabio Spaziani" userId="a4266648-d70e-4ec6-841a-7ce1e10c6416" providerId="ADAL" clId="{2FC99F54-E0EA-4815-B0F5-CBF5DB271B1F}" dt="2023-05-10T13:02:56.713" v="55" actId="47"/>
        <pc:sldMkLst>
          <pc:docMk/>
          <pc:sldMk cId="1838130897" sldId="261"/>
        </pc:sldMkLst>
      </pc:sldChg>
      <pc:sldChg chg="modSp add del mod">
        <pc:chgData name="Fabio Spaziani" userId="a4266648-d70e-4ec6-841a-7ce1e10c6416" providerId="ADAL" clId="{2FC99F54-E0EA-4815-B0F5-CBF5DB271B1F}" dt="2023-05-10T13:18:34.134" v="273" actId="2890"/>
        <pc:sldMkLst>
          <pc:docMk/>
          <pc:sldMk cId="1104860990" sldId="262"/>
        </pc:sldMkLst>
        <pc:spChg chg="mod">
          <ac:chgData name="Fabio Spaziani" userId="a4266648-d70e-4ec6-841a-7ce1e10c6416" providerId="ADAL" clId="{2FC99F54-E0EA-4815-B0F5-CBF5DB271B1F}" dt="2023-05-10T13:18:32.536" v="270"/>
          <ac:spMkLst>
            <pc:docMk/>
            <pc:sldMk cId="1104860990" sldId="262"/>
            <ac:spMk id="3" creationId="{46B05072-6BA6-1F6F-179C-A52E2D41542A}"/>
          </ac:spMkLst>
        </pc:spChg>
      </pc:sldChg>
      <pc:sldChg chg="addSp delSp modSp add mod modAnim">
        <pc:chgData name="Fabio Spaziani" userId="a4266648-d70e-4ec6-841a-7ce1e10c6416" providerId="ADAL" clId="{2FC99F54-E0EA-4815-B0F5-CBF5DB271B1F}" dt="2023-05-20T13:48:28.182" v="5294" actId="207"/>
        <pc:sldMkLst>
          <pc:docMk/>
          <pc:sldMk cId="2832729591" sldId="262"/>
        </pc:sldMkLst>
        <pc:spChg chg="mod">
          <ac:chgData name="Fabio Spaziani" userId="a4266648-d70e-4ec6-841a-7ce1e10c6416" providerId="ADAL" clId="{2FC99F54-E0EA-4815-B0F5-CBF5DB271B1F}" dt="2023-05-10T13:19:53.513" v="308"/>
          <ac:spMkLst>
            <pc:docMk/>
            <pc:sldMk cId="2832729591" sldId="262"/>
            <ac:spMk id="2" creationId="{05EE2F23-A361-216F-8AEB-032FC07C3CA8}"/>
          </ac:spMkLst>
        </pc:spChg>
        <pc:spChg chg="del mod">
          <ac:chgData name="Fabio Spaziani" userId="a4266648-d70e-4ec6-841a-7ce1e10c6416" providerId="ADAL" clId="{2FC99F54-E0EA-4815-B0F5-CBF5DB271B1F}" dt="2023-05-16T16:33:35.471" v="3742" actId="478"/>
          <ac:spMkLst>
            <pc:docMk/>
            <pc:sldMk cId="2832729591" sldId="262"/>
            <ac:spMk id="3" creationId="{46B05072-6BA6-1F6F-179C-A52E2D41542A}"/>
          </ac:spMkLst>
        </pc:spChg>
        <pc:spChg chg="add mod">
          <ac:chgData name="Fabio Spaziani" userId="a4266648-d70e-4ec6-841a-7ce1e10c6416" providerId="ADAL" clId="{2FC99F54-E0EA-4815-B0F5-CBF5DB271B1F}" dt="2023-05-17T16:06:33.178" v="5076" actId="14100"/>
          <ac:spMkLst>
            <pc:docMk/>
            <pc:sldMk cId="2832729591" sldId="262"/>
            <ac:spMk id="4" creationId="{758173EB-0F65-255B-D1D2-E61E7D4599AD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5" creationId="{85702335-7190-CC44-6DC9-35CED6F84F53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6" creationId="{79652D00-3F47-1320-6C9B-E6A0BC11544A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7" creationId="{E7FFB091-6425-A1D8-EDB9-22A878D6B5D7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8" creationId="{276456DD-A9CB-1272-926E-0CE6D4386774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9" creationId="{CA19F888-6B9B-0D25-A559-F5F74F18A836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10" creationId="{4CA25BA9-1425-D363-BD66-A4534BCABD09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11" creationId="{880D4370-0DC2-72F3-92ED-2BD0643ED073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12" creationId="{62CEE7AF-0072-309B-48E3-1616082EF296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13" creationId="{E5CE97D8-85E8-67E6-2980-3E88C00C32A9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14" creationId="{15720588-2D23-C902-2754-3F7F888B6A37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29" creationId="{14FF4B2B-2373-36B3-00AA-2934B7AA7A54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0" creationId="{100563E7-E6EC-1F67-7505-B6821CC8099D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1" creationId="{F220F6EB-0710-2827-7B61-1906C4062AD3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2" creationId="{80813D82-A04C-F41B-05BA-D014EA698EC9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3" creationId="{B0395186-ACE9-1D6F-B9BB-1B25C96111A6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4" creationId="{F8D79DDE-603E-8BEE-4CC9-8E07AF4A50A8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5" creationId="{573F41A4-F1AD-E6A8-B93C-A734CC1404F6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6" creationId="{9462D4FC-C856-78AD-27A8-91F66F9C9C0C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7" creationId="{2B2B8154-E2F4-5C54-260B-1E5A1938674B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38" creationId="{A1827F99-82E5-4135-BB5D-B63FB3E008A1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48" creationId="{0502EB9E-F053-148D-FCBC-F869910E1DD8}"/>
          </ac:spMkLst>
        </pc:spChg>
        <pc:spChg chg="add mod">
          <ac:chgData name="Fabio Spaziani" userId="a4266648-d70e-4ec6-841a-7ce1e10c6416" providerId="ADAL" clId="{2FC99F54-E0EA-4815-B0F5-CBF5DB271B1F}" dt="2023-05-17T16:07:52.045" v="5082" actId="12789"/>
          <ac:spMkLst>
            <pc:docMk/>
            <pc:sldMk cId="2832729591" sldId="262"/>
            <ac:spMk id="52" creationId="{A24C2B97-85B6-4BD1-B421-7986BC9D2EAD}"/>
          </ac:spMkLst>
        </pc:spChg>
        <pc:spChg chg="add del mod">
          <ac:chgData name="Fabio Spaziani" userId="a4266648-d70e-4ec6-841a-7ce1e10c6416" providerId="ADAL" clId="{2FC99F54-E0EA-4815-B0F5-CBF5DB271B1F}" dt="2023-05-16T16:36:20.336" v="3825" actId="478"/>
          <ac:spMkLst>
            <pc:docMk/>
            <pc:sldMk cId="2832729591" sldId="262"/>
            <ac:spMk id="54" creationId="{B38A8873-1BF9-259E-9680-16A90D8FF4B7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55" creationId="{F2ED39A3-F3D5-6CB0-6F35-F15F98D57A4D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56" creationId="{37EBEFA3-1294-2D0E-4B99-0D31A6828890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57" creationId="{0FC86A0D-4D2E-7AD1-38FD-1ADB0142B3D3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58" creationId="{E8770371-4343-6690-1FBF-000D4134C33F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59" creationId="{9346D360-8847-6FA0-EAD6-45EACDE10CBD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60" creationId="{4145ADF0-C033-C6A2-75D5-220A50A02B14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61" creationId="{D16BF5AE-482D-FB32-9062-9F30E620B2AC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62" creationId="{1B9E6C30-D9C5-2786-10F6-622F144D0A80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63" creationId="{265BF815-CF25-F1F9-BAC4-A094EE122A7A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64" creationId="{3B2DAE37-8638-2504-578F-2E2813F97CFC}"/>
          </ac:spMkLst>
        </pc:spChg>
        <pc:spChg chg="add mod">
          <ac:chgData name="Fabio Spaziani" userId="a4266648-d70e-4ec6-841a-7ce1e10c6416" providerId="ADAL" clId="{2FC99F54-E0EA-4815-B0F5-CBF5DB271B1F}" dt="2023-05-17T16:07:52.045" v="5082" actId="12789"/>
          <ac:spMkLst>
            <pc:docMk/>
            <pc:sldMk cId="2832729591" sldId="262"/>
            <ac:spMk id="79" creationId="{BBAA2FAE-A40F-6DAA-3B1A-80493C87DC13}"/>
          </ac:spMkLst>
        </pc:spChg>
        <pc:spChg chg="add mod">
          <ac:chgData name="Fabio Spaziani" userId="a4266648-d70e-4ec6-841a-7ce1e10c6416" providerId="ADAL" clId="{2FC99F54-E0EA-4815-B0F5-CBF5DB271B1F}" dt="2023-05-20T13:48:19.165" v="5293" actId="207"/>
          <ac:spMkLst>
            <pc:docMk/>
            <pc:sldMk cId="2832729591" sldId="262"/>
            <ac:spMk id="80" creationId="{F33A68A1-CA1C-BA88-E2AC-366CC8888CE3}"/>
          </ac:spMkLst>
        </pc:spChg>
        <pc:spChg chg="add mod">
          <ac:chgData name="Fabio Spaziani" userId="a4266648-d70e-4ec6-841a-7ce1e10c6416" providerId="ADAL" clId="{2FC99F54-E0EA-4815-B0F5-CBF5DB271B1F}" dt="2023-05-20T13:48:28.182" v="5294" actId="207"/>
          <ac:spMkLst>
            <pc:docMk/>
            <pc:sldMk cId="2832729591" sldId="262"/>
            <ac:spMk id="81" creationId="{2AF0B940-058F-8EC5-4DC2-DBD416ADBBE7}"/>
          </ac:spMkLst>
        </pc:spChg>
        <pc:spChg chg="add mod">
          <ac:chgData name="Fabio Spaziani" userId="a4266648-d70e-4ec6-841a-7ce1e10c6416" providerId="ADAL" clId="{2FC99F54-E0EA-4815-B0F5-CBF5DB271B1F}" dt="2023-05-17T16:07:52.045" v="5082" actId="12789"/>
          <ac:spMkLst>
            <pc:docMk/>
            <pc:sldMk cId="2832729591" sldId="262"/>
            <ac:spMk id="82" creationId="{B9B37B8B-EE17-CD35-BE3F-5A5D5D16178D}"/>
          </ac:spMkLst>
        </pc:spChg>
        <pc:spChg chg="add mod">
          <ac:chgData name="Fabio Spaziani" userId="a4266648-d70e-4ec6-841a-7ce1e10c6416" providerId="ADAL" clId="{2FC99F54-E0EA-4815-B0F5-CBF5DB271B1F}" dt="2023-05-17T16:07:52.045" v="5082" actId="12789"/>
          <ac:spMkLst>
            <pc:docMk/>
            <pc:sldMk cId="2832729591" sldId="262"/>
            <ac:spMk id="83" creationId="{D4EDF0F4-3DA9-ADAC-6ACA-F5CDDEA19B20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84" creationId="{9ED16B40-321F-B394-EBE6-F5EF1E63A5EA}"/>
          </ac:spMkLst>
        </pc:spChg>
        <pc:spChg chg="add mod">
          <ac:chgData name="Fabio Spaziani" userId="a4266648-d70e-4ec6-841a-7ce1e10c6416" providerId="ADAL" clId="{2FC99F54-E0EA-4815-B0F5-CBF5DB271B1F}" dt="2023-05-17T16:05:37.566" v="5071" actId="1076"/>
          <ac:spMkLst>
            <pc:docMk/>
            <pc:sldMk cId="2832729591" sldId="262"/>
            <ac:spMk id="86" creationId="{2418EE4E-FDC3-5972-4D7E-99B4A845E467}"/>
          </ac:spMkLst>
        </pc:sp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15" creationId="{A85C38A4-400D-BDC3-F398-344A70FF4A50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16" creationId="{C5887EEA-5EDE-CE5B-5080-5C119D4B4B87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17" creationId="{819BC2CE-07F8-A99B-F734-9EADC0F551D8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18" creationId="{3F97774C-4A36-D5B5-8D3F-5AA8D5CF1906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19" creationId="{A119812E-1743-234F-7D3B-7EC2E76327BC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0" creationId="{BB99381D-B1C8-A73E-5C30-F4E8F1E6983F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1" creationId="{78A207E2-AE0E-C889-300B-F45861195296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2" creationId="{41438052-A3B7-5723-8D53-96A71F5D4741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3" creationId="{1E534B46-FBF5-E1ED-0F16-66D29B366D39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4" creationId="{25A877F3-351F-C6D6-EADB-34D97AD4AEFB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5" creationId="{36F60800-7014-463D-1731-BD9BECA5AC2C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6" creationId="{CB6CEBD6-6C51-80D8-EB32-31E86E4C951D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7" creationId="{B5D11C15-7BF2-72A6-6C53-AF577AC7F0A8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28" creationId="{3CB6C33E-D58E-32FD-EA93-148483F5560C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39" creationId="{1D177028-255A-6D6E-6199-8AA3B296D254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0" creationId="{1C001067-EC92-3D99-F94E-FBDD00EE61AA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1" creationId="{34144B37-49D4-B18D-8063-ADAB773D143E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2" creationId="{D7D76D05-9727-6220-0EA0-958127B9E5C4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3" creationId="{9F48984D-9889-4C77-A712-766E592B1457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4" creationId="{D42FDE00-5A16-1275-F153-A4AD920D30EB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5" creationId="{275A14D7-BF6D-5F69-C972-40DBFE916033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6" creationId="{D67F3F10-4962-109A-A7CB-AFDB30AAB33E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7" creationId="{59F1706F-C48B-C782-13E5-AF6259D03BD3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49" creationId="{43DD6CF5-6D99-5A4A-BEC1-94E54AA40A96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50" creationId="{378DE9AA-1C69-7D20-1391-F0AF359C23BC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51" creationId="{A94BD3CF-BF18-8594-2F6B-C3F762A04620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65" creationId="{1868EDAA-5A5A-134A-1EAE-A4A8AB775ECF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66" creationId="{DDFF5668-177E-EF06-C361-9CCE6527622B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67" creationId="{A6B069B6-6BD7-8852-EF67-1A4902F34498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68" creationId="{4DF9DF37-4227-3A94-169E-CA3F5D1BC363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69" creationId="{EDA3BBEE-AEEB-FA51-43C1-E92AEE478AC8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70" creationId="{8EFA1B20-AB56-87F7-3283-049BD21C9E42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71" creationId="{20DC54C1-FE93-230C-4C91-9D00D714D0B8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72" creationId="{08959012-E5CF-15C1-6A63-673FA19BFF83}"/>
          </ac:cxnSpMkLst>
        </pc:cxnChg>
        <pc:cxnChg chg="add mod">
          <ac:chgData name="Fabio Spaziani" userId="a4266648-d70e-4ec6-841a-7ce1e10c6416" providerId="ADAL" clId="{2FC99F54-E0EA-4815-B0F5-CBF5DB271B1F}" dt="2023-05-17T16:05:37.566" v="5071" actId="1076"/>
          <ac:cxnSpMkLst>
            <pc:docMk/>
            <pc:sldMk cId="2832729591" sldId="262"/>
            <ac:cxnSpMk id="73" creationId="{423C99C3-A501-C7B0-8235-0F73FD1A0AAA}"/>
          </ac:cxnSpMkLst>
        </pc:cxnChg>
        <pc:cxnChg chg="add del mod">
          <ac:chgData name="Fabio Spaziani" userId="a4266648-d70e-4ec6-841a-7ce1e10c6416" providerId="ADAL" clId="{2FC99F54-E0EA-4815-B0F5-CBF5DB271B1F}" dt="2023-05-16T16:34:54.808" v="3755" actId="478"/>
          <ac:cxnSpMkLst>
            <pc:docMk/>
            <pc:sldMk cId="2832729591" sldId="262"/>
            <ac:cxnSpMk id="74" creationId="{8BB9A205-ECFC-9773-7118-F113E0B2333F}"/>
          </ac:cxnSpMkLst>
        </pc:cxnChg>
        <pc:cxnChg chg="add del mod">
          <ac:chgData name="Fabio Spaziani" userId="a4266648-d70e-4ec6-841a-7ce1e10c6416" providerId="ADAL" clId="{2FC99F54-E0EA-4815-B0F5-CBF5DB271B1F}" dt="2023-05-16T16:34:55.433" v="3756" actId="478"/>
          <ac:cxnSpMkLst>
            <pc:docMk/>
            <pc:sldMk cId="2832729591" sldId="262"/>
            <ac:cxnSpMk id="75" creationId="{BE474C84-58A7-8729-525E-B0577ECADF63}"/>
          </ac:cxnSpMkLst>
        </pc:cxnChg>
        <pc:cxnChg chg="add del mod">
          <ac:chgData name="Fabio Spaziani" userId="a4266648-d70e-4ec6-841a-7ce1e10c6416" providerId="ADAL" clId="{2FC99F54-E0EA-4815-B0F5-CBF5DB271B1F}" dt="2023-05-16T16:34:56.475" v="3757" actId="478"/>
          <ac:cxnSpMkLst>
            <pc:docMk/>
            <pc:sldMk cId="2832729591" sldId="262"/>
            <ac:cxnSpMk id="76" creationId="{0335CC25-EDCC-DBE1-89FC-8974CFDE26AF}"/>
          </ac:cxnSpMkLst>
        </pc:cxnChg>
        <pc:cxnChg chg="add del mod">
          <ac:chgData name="Fabio Spaziani" userId="a4266648-d70e-4ec6-841a-7ce1e10c6416" providerId="ADAL" clId="{2FC99F54-E0EA-4815-B0F5-CBF5DB271B1F}" dt="2023-05-16T16:34:58.545" v="3759" actId="478"/>
          <ac:cxnSpMkLst>
            <pc:docMk/>
            <pc:sldMk cId="2832729591" sldId="262"/>
            <ac:cxnSpMk id="77" creationId="{8C493DA3-30DA-4F31-041E-232BE948708B}"/>
          </ac:cxnSpMkLst>
        </pc:cxnChg>
        <pc:cxnChg chg="add del mod">
          <ac:chgData name="Fabio Spaziani" userId="a4266648-d70e-4ec6-841a-7ce1e10c6416" providerId="ADAL" clId="{2FC99F54-E0EA-4815-B0F5-CBF5DB271B1F}" dt="2023-05-16T16:34:57.378" v="3758" actId="478"/>
          <ac:cxnSpMkLst>
            <pc:docMk/>
            <pc:sldMk cId="2832729591" sldId="262"/>
            <ac:cxnSpMk id="78" creationId="{EB2AC156-3682-936F-C265-6346DF509AF6}"/>
          </ac:cxnSpMkLst>
        </pc:cxnChg>
      </pc:sldChg>
      <pc:sldChg chg="modSp add del mod modShow">
        <pc:chgData name="Fabio Spaziani" userId="a4266648-d70e-4ec6-841a-7ce1e10c6416" providerId="ADAL" clId="{2FC99F54-E0EA-4815-B0F5-CBF5DB271B1F}" dt="2023-05-16T16:09:15.898" v="3200" actId="729"/>
        <pc:sldMkLst>
          <pc:docMk/>
          <pc:sldMk cId="858168303" sldId="263"/>
        </pc:sldMkLst>
        <pc:spChg chg="mod">
          <ac:chgData name="Fabio Spaziani" userId="a4266648-d70e-4ec6-841a-7ce1e10c6416" providerId="ADAL" clId="{2FC99F54-E0EA-4815-B0F5-CBF5DB271B1F}" dt="2023-05-10T13:20:41.470" v="336" actId="20577"/>
          <ac:spMkLst>
            <pc:docMk/>
            <pc:sldMk cId="858168303" sldId="263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10T13:20:56.405" v="338" actId="6549"/>
          <ac:spMkLst>
            <pc:docMk/>
            <pc:sldMk cId="858168303" sldId="263"/>
            <ac:spMk id="3" creationId="{46B05072-6BA6-1F6F-179C-A52E2D41542A}"/>
          </ac:spMkLst>
        </pc:spChg>
      </pc:sldChg>
      <pc:sldChg chg="add del">
        <pc:chgData name="Fabio Spaziani" userId="a4266648-d70e-4ec6-841a-7ce1e10c6416" providerId="ADAL" clId="{2FC99F54-E0EA-4815-B0F5-CBF5DB271B1F}" dt="2023-05-10T13:18:33.549" v="272" actId="2890"/>
        <pc:sldMkLst>
          <pc:docMk/>
          <pc:sldMk cId="2700367201" sldId="263"/>
        </pc:sldMkLst>
      </pc:sldChg>
      <pc:sldChg chg="addSp delSp modSp add mod ord addAnim delAnim modAnim modShow">
        <pc:chgData name="Fabio Spaziani" userId="a4266648-d70e-4ec6-841a-7ce1e10c6416" providerId="ADAL" clId="{2FC99F54-E0EA-4815-B0F5-CBF5DB271B1F}" dt="2023-05-21T18:42:23.187" v="5739" actId="1076"/>
        <pc:sldMkLst>
          <pc:docMk/>
          <pc:sldMk cId="858990591" sldId="264"/>
        </pc:sldMkLst>
        <pc:spChg chg="mod">
          <ac:chgData name="Fabio Spaziani" userId="a4266648-d70e-4ec6-841a-7ce1e10c6416" providerId="ADAL" clId="{2FC99F54-E0EA-4815-B0F5-CBF5DB271B1F}" dt="2023-05-21T18:42:09.284" v="5733" actId="20577"/>
          <ac:spMkLst>
            <pc:docMk/>
            <pc:sldMk cId="858990591" sldId="264"/>
            <ac:spMk id="2" creationId="{05EE2F23-A361-216F-8AEB-032FC07C3CA8}"/>
          </ac:spMkLst>
        </pc:spChg>
        <pc:spChg chg="del mod">
          <ac:chgData name="Fabio Spaziani" userId="a4266648-d70e-4ec6-841a-7ce1e10c6416" providerId="ADAL" clId="{2FC99F54-E0EA-4815-B0F5-CBF5DB271B1F}" dt="2023-05-17T16:10:00.944" v="5084" actId="478"/>
          <ac:spMkLst>
            <pc:docMk/>
            <pc:sldMk cId="858990591" sldId="264"/>
            <ac:spMk id="3" creationId="{46B05072-6BA6-1F6F-179C-A52E2D41542A}"/>
          </ac:spMkLst>
        </pc:spChg>
        <pc:spChg chg="add del mod">
          <ac:chgData name="Fabio Spaziani" userId="a4266648-d70e-4ec6-841a-7ce1e10c6416" providerId="ADAL" clId="{2FC99F54-E0EA-4815-B0F5-CBF5DB271B1F}" dt="2023-05-21T18:40:31.597" v="5694" actId="478"/>
          <ac:spMkLst>
            <pc:docMk/>
            <pc:sldMk cId="858990591" sldId="264"/>
            <ac:spMk id="4" creationId="{260C33C2-BEF1-0596-A3F1-D4E1995EC804}"/>
          </ac:spMkLst>
        </pc:spChg>
        <pc:spChg chg="add del mod">
          <ac:chgData name="Fabio Spaziani" userId="a4266648-d70e-4ec6-841a-7ce1e10c6416" providerId="ADAL" clId="{2FC99F54-E0EA-4815-B0F5-CBF5DB271B1F}" dt="2023-05-21T18:40:25.974" v="5693" actId="478"/>
          <ac:spMkLst>
            <pc:docMk/>
            <pc:sldMk cId="858990591" sldId="264"/>
            <ac:spMk id="7" creationId="{A805D995-5EBC-5CD2-7C02-6D229AFB41BB}"/>
          </ac:spMkLst>
        </pc:spChg>
        <pc:spChg chg="add del mod">
          <ac:chgData name="Fabio Spaziani" userId="a4266648-d70e-4ec6-841a-7ce1e10c6416" providerId="ADAL" clId="{2FC99F54-E0EA-4815-B0F5-CBF5DB271B1F}" dt="2023-05-21T18:40:25.974" v="5693" actId="478"/>
          <ac:spMkLst>
            <pc:docMk/>
            <pc:sldMk cId="858990591" sldId="264"/>
            <ac:spMk id="8" creationId="{DCD63EFA-B59D-6F0F-6480-0E20C17DF185}"/>
          </ac:spMkLst>
        </pc:spChg>
        <pc:spChg chg="add del mod">
          <ac:chgData name="Fabio Spaziani" userId="a4266648-d70e-4ec6-841a-7ce1e10c6416" providerId="ADAL" clId="{2FC99F54-E0EA-4815-B0F5-CBF5DB271B1F}" dt="2023-05-21T18:40:25.974" v="5693" actId="478"/>
          <ac:spMkLst>
            <pc:docMk/>
            <pc:sldMk cId="858990591" sldId="264"/>
            <ac:spMk id="9" creationId="{FFEF7FAF-6214-FAED-CED4-232B3D75BE36}"/>
          </ac:spMkLst>
        </pc:spChg>
        <pc:spChg chg="add del mod">
          <ac:chgData name="Fabio Spaziani" userId="a4266648-d70e-4ec6-841a-7ce1e10c6416" providerId="ADAL" clId="{2FC99F54-E0EA-4815-B0F5-CBF5DB271B1F}" dt="2023-05-21T18:40:25.974" v="5693" actId="478"/>
          <ac:spMkLst>
            <pc:docMk/>
            <pc:sldMk cId="858990591" sldId="264"/>
            <ac:spMk id="10" creationId="{5F9CC383-0AD9-5AE2-AC0A-AA4ECEC5DC3D}"/>
          </ac:spMkLst>
        </pc:spChg>
        <pc:spChg chg="add del mod">
          <ac:chgData name="Fabio Spaziani" userId="a4266648-d70e-4ec6-841a-7ce1e10c6416" providerId="ADAL" clId="{2FC99F54-E0EA-4815-B0F5-CBF5DB271B1F}" dt="2023-05-21T18:40:25.974" v="5693" actId="478"/>
          <ac:spMkLst>
            <pc:docMk/>
            <pc:sldMk cId="858990591" sldId="264"/>
            <ac:spMk id="11" creationId="{65800031-C87E-3771-B5F7-AC3020F008FD}"/>
          </ac:spMkLst>
        </pc:spChg>
        <pc:spChg chg="add del mod">
          <ac:chgData name="Fabio Spaziani" userId="a4266648-d70e-4ec6-841a-7ce1e10c6416" providerId="ADAL" clId="{2FC99F54-E0EA-4815-B0F5-CBF5DB271B1F}" dt="2023-05-17T16:10:07.644" v="5085" actId="478"/>
          <ac:spMkLst>
            <pc:docMk/>
            <pc:sldMk cId="858990591" sldId="264"/>
            <ac:spMk id="12" creationId="{85B3350B-17A9-E71D-FE9D-76928FCDE824}"/>
          </ac:spMkLst>
        </pc:spChg>
        <pc:picChg chg="add del mod modCrop">
          <ac:chgData name="Fabio Spaziani" userId="a4266648-d70e-4ec6-841a-7ce1e10c6416" providerId="ADAL" clId="{2FC99F54-E0EA-4815-B0F5-CBF5DB271B1F}" dt="2023-05-21T18:42:16.432" v="5734" actId="478"/>
          <ac:picMkLst>
            <pc:docMk/>
            <pc:sldMk cId="858990591" sldId="264"/>
            <ac:picMk id="6" creationId="{3F8A2597-FEEE-D59C-5B55-E03B2AE787B2}"/>
          </ac:picMkLst>
        </pc:picChg>
        <pc:picChg chg="add mod">
          <ac:chgData name="Fabio Spaziani" userId="a4266648-d70e-4ec6-841a-7ce1e10c6416" providerId="ADAL" clId="{2FC99F54-E0EA-4815-B0F5-CBF5DB271B1F}" dt="2023-05-21T18:42:23.187" v="5739" actId="1076"/>
          <ac:picMkLst>
            <pc:docMk/>
            <pc:sldMk cId="858990591" sldId="264"/>
            <ac:picMk id="1026" creationId="{E0595F80-65AB-3597-826F-5A4267DAAA10}"/>
          </ac:picMkLst>
        </pc:picChg>
        <pc:picChg chg="add del mod">
          <ac:chgData name="Fabio Spaziani" userId="a4266648-d70e-4ec6-841a-7ce1e10c6416" providerId="ADAL" clId="{2FC99F54-E0EA-4815-B0F5-CBF5DB271B1F}" dt="2023-05-21T18:42:16.432" v="5734" actId="478"/>
          <ac:picMkLst>
            <pc:docMk/>
            <pc:sldMk cId="858990591" sldId="264"/>
            <ac:picMk id="2050" creationId="{35AAA534-701B-D559-DD4C-C38256C41A80}"/>
          </ac:picMkLst>
        </pc:picChg>
      </pc:sldChg>
      <pc:sldChg chg="add del">
        <pc:chgData name="Fabio Spaziani" userId="a4266648-d70e-4ec6-841a-7ce1e10c6416" providerId="ADAL" clId="{2FC99F54-E0EA-4815-B0F5-CBF5DB271B1F}" dt="2023-05-10T13:18:33.048" v="271" actId="2890"/>
        <pc:sldMkLst>
          <pc:docMk/>
          <pc:sldMk cId="3247548968" sldId="264"/>
        </pc:sldMkLst>
      </pc:sldChg>
      <pc:sldChg chg="addSp delSp modSp add mod modAnim">
        <pc:chgData name="Fabio Spaziani" userId="a4266648-d70e-4ec6-841a-7ce1e10c6416" providerId="ADAL" clId="{2FC99F54-E0EA-4815-B0F5-CBF5DB271B1F}" dt="2023-05-20T14:05:35.934" v="5329"/>
        <pc:sldMkLst>
          <pc:docMk/>
          <pc:sldMk cId="3213468832" sldId="265"/>
        </pc:sldMkLst>
        <pc:spChg chg="mod">
          <ac:chgData name="Fabio Spaziani" userId="a4266648-d70e-4ec6-841a-7ce1e10c6416" providerId="ADAL" clId="{2FC99F54-E0EA-4815-B0F5-CBF5DB271B1F}" dt="2023-05-17T16:10:56.284" v="5094" actId="20577"/>
          <ac:spMkLst>
            <pc:docMk/>
            <pc:sldMk cId="3213468832" sldId="265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20T14:05:09.228" v="5327" actId="1076"/>
          <ac:spMkLst>
            <pc:docMk/>
            <pc:sldMk cId="3213468832" sldId="265"/>
            <ac:spMk id="3" creationId="{412B2950-56C7-42B8-D6E3-4FE95450A062}"/>
          </ac:spMkLst>
        </pc:spChg>
        <pc:spChg chg="del mod">
          <ac:chgData name="Fabio Spaziani" userId="a4266648-d70e-4ec6-841a-7ce1e10c6416" providerId="ADAL" clId="{2FC99F54-E0EA-4815-B0F5-CBF5DB271B1F}" dt="2023-05-10T13:22:23.586" v="370" actId="478"/>
          <ac:spMkLst>
            <pc:docMk/>
            <pc:sldMk cId="3213468832" sldId="265"/>
            <ac:spMk id="3" creationId="{46B05072-6BA6-1F6F-179C-A52E2D41542A}"/>
          </ac:spMkLst>
        </pc:spChg>
        <pc:spChg chg="add del">
          <ac:chgData name="Fabio Spaziani" userId="a4266648-d70e-4ec6-841a-7ce1e10c6416" providerId="ADAL" clId="{2FC99F54-E0EA-4815-B0F5-CBF5DB271B1F}" dt="2023-05-14T15:54:07.186" v="990" actId="22"/>
          <ac:spMkLst>
            <pc:docMk/>
            <pc:sldMk cId="3213468832" sldId="265"/>
            <ac:spMk id="4" creationId="{2441837E-44D5-8C08-3710-F2A2E8FC9FA6}"/>
          </ac:spMkLst>
        </pc:spChg>
        <pc:spChg chg="add mod">
          <ac:chgData name="Fabio Spaziani" userId="a4266648-d70e-4ec6-841a-7ce1e10c6416" providerId="ADAL" clId="{2FC99F54-E0EA-4815-B0F5-CBF5DB271B1F}" dt="2023-05-20T14:04:20.121" v="5317" actId="164"/>
          <ac:spMkLst>
            <pc:docMk/>
            <pc:sldMk cId="3213468832" sldId="265"/>
            <ac:spMk id="5" creationId="{AF10CF94-4B24-23E1-5F37-5661191D6DC4}"/>
          </ac:spMkLst>
        </pc:spChg>
        <pc:spChg chg="add mod">
          <ac:chgData name="Fabio Spaziani" userId="a4266648-d70e-4ec6-841a-7ce1e10c6416" providerId="ADAL" clId="{2FC99F54-E0EA-4815-B0F5-CBF5DB271B1F}" dt="2023-05-20T14:04:02.543" v="5314" actId="164"/>
          <ac:spMkLst>
            <pc:docMk/>
            <pc:sldMk cId="3213468832" sldId="265"/>
            <ac:spMk id="6" creationId="{D7755DCE-2CFB-981A-0CE9-FB8B1DF4A937}"/>
          </ac:spMkLst>
        </pc:spChg>
        <pc:spChg chg="add del mod">
          <ac:chgData name="Fabio Spaziani" userId="a4266648-d70e-4ec6-841a-7ce1e10c6416" providerId="ADAL" clId="{2FC99F54-E0EA-4815-B0F5-CBF5DB271B1F}" dt="2023-05-15T17:34:10.549" v="3162" actId="478"/>
          <ac:spMkLst>
            <pc:docMk/>
            <pc:sldMk cId="3213468832" sldId="265"/>
            <ac:spMk id="6" creationId="{F2F229D2-C4E4-832F-0C64-13AAD3222D4A}"/>
          </ac:spMkLst>
        </pc:spChg>
        <pc:spChg chg="add mod">
          <ac:chgData name="Fabio Spaziani" userId="a4266648-d70e-4ec6-841a-7ce1e10c6416" providerId="ADAL" clId="{2FC99F54-E0EA-4815-B0F5-CBF5DB271B1F}" dt="2023-05-20T14:04:20.121" v="5317" actId="164"/>
          <ac:spMkLst>
            <pc:docMk/>
            <pc:sldMk cId="3213468832" sldId="265"/>
            <ac:spMk id="8" creationId="{942376D6-3A7A-540C-99C5-C400C4138949}"/>
          </ac:spMkLst>
        </pc:spChg>
        <pc:spChg chg="add del mod">
          <ac:chgData name="Fabio Spaziani" userId="a4266648-d70e-4ec6-841a-7ce1e10c6416" providerId="ADAL" clId="{2FC99F54-E0EA-4815-B0F5-CBF5DB271B1F}" dt="2023-05-15T17:34:06.501" v="3159" actId="478"/>
          <ac:spMkLst>
            <pc:docMk/>
            <pc:sldMk cId="3213468832" sldId="265"/>
            <ac:spMk id="11" creationId="{27D87899-DF1E-81E7-9CE0-A805424DF475}"/>
          </ac:spMkLst>
        </pc:spChg>
        <pc:spChg chg="add del mod ord">
          <ac:chgData name="Fabio Spaziani" userId="a4266648-d70e-4ec6-841a-7ce1e10c6416" providerId="ADAL" clId="{2FC99F54-E0EA-4815-B0F5-CBF5DB271B1F}" dt="2023-05-15T17:34:04.232" v="3158" actId="478"/>
          <ac:spMkLst>
            <pc:docMk/>
            <pc:sldMk cId="3213468832" sldId="265"/>
            <ac:spMk id="12" creationId="{402B8339-F367-8251-2EDB-600AF6552AD7}"/>
          </ac:spMkLst>
        </pc:spChg>
        <pc:grpChg chg="add mod">
          <ac:chgData name="Fabio Spaziani" userId="a4266648-d70e-4ec6-841a-7ce1e10c6416" providerId="ADAL" clId="{2FC99F54-E0EA-4815-B0F5-CBF5DB271B1F}" dt="2023-05-20T14:04:55.367" v="5324" actId="12788"/>
          <ac:grpSpMkLst>
            <pc:docMk/>
            <pc:sldMk cId="3213468832" sldId="265"/>
            <ac:grpSpMk id="9" creationId="{71E99960-D29A-EA5E-4F0D-B7FCDD35AB8B}"/>
          </ac:grpSpMkLst>
        </pc:grpChg>
        <pc:grpChg chg="add mod">
          <ac:chgData name="Fabio Spaziani" userId="a4266648-d70e-4ec6-841a-7ce1e10c6416" providerId="ADAL" clId="{2FC99F54-E0EA-4815-B0F5-CBF5DB271B1F}" dt="2023-05-20T14:04:59.188" v="5325" actId="12788"/>
          <ac:grpSpMkLst>
            <pc:docMk/>
            <pc:sldMk cId="3213468832" sldId="265"/>
            <ac:grpSpMk id="10" creationId="{848D6742-E721-FCF5-1CDF-D0EA1546FD09}"/>
          </ac:grpSpMkLst>
        </pc:grpChg>
        <pc:picChg chg="add mod modCrop">
          <ac:chgData name="Fabio Spaziani" userId="a4266648-d70e-4ec6-841a-7ce1e10c6416" providerId="ADAL" clId="{2FC99F54-E0EA-4815-B0F5-CBF5DB271B1F}" dt="2023-05-20T14:04:02.543" v="5314" actId="164"/>
          <ac:picMkLst>
            <pc:docMk/>
            <pc:sldMk cId="3213468832" sldId="265"/>
            <ac:picMk id="4" creationId="{8A94301F-DDED-C1DB-A1A5-ACB7DE1B8D9F}"/>
          </ac:picMkLst>
        </pc:picChg>
        <pc:picChg chg="add mod modCrop">
          <ac:chgData name="Fabio Spaziani" userId="a4266648-d70e-4ec6-841a-7ce1e10c6416" providerId="ADAL" clId="{2FC99F54-E0EA-4815-B0F5-CBF5DB271B1F}" dt="2023-05-20T14:04:20.121" v="5317" actId="164"/>
          <ac:picMkLst>
            <pc:docMk/>
            <pc:sldMk cId="3213468832" sldId="265"/>
            <ac:picMk id="7" creationId="{DA298971-CE2C-727B-9067-19E0F97C8233}"/>
          </ac:picMkLst>
        </pc:picChg>
        <pc:picChg chg="add del mod modCrop">
          <ac:chgData name="Fabio Spaziani" userId="a4266648-d70e-4ec6-841a-7ce1e10c6416" providerId="ADAL" clId="{2FC99F54-E0EA-4815-B0F5-CBF5DB271B1F}" dt="2023-05-15T17:34:02.851" v="3157" actId="478"/>
          <ac:picMkLst>
            <pc:docMk/>
            <pc:sldMk cId="3213468832" sldId="265"/>
            <ac:picMk id="8" creationId="{0A89BD7F-424E-083D-447A-EE181AC6C70B}"/>
          </ac:picMkLst>
        </pc:picChg>
        <pc:picChg chg="add del">
          <ac:chgData name="Fabio Spaziani" userId="a4266648-d70e-4ec6-841a-7ce1e10c6416" providerId="ADAL" clId="{2FC99F54-E0EA-4815-B0F5-CBF5DB271B1F}" dt="2023-05-14T16:08:37.066" v="1152" actId="478"/>
          <ac:picMkLst>
            <pc:docMk/>
            <pc:sldMk cId="3213468832" sldId="265"/>
            <ac:picMk id="10" creationId="{8BEBFD0E-2732-1510-89F7-171A0B416C2C}"/>
          </ac:picMkLst>
        </pc:picChg>
      </pc:sldChg>
      <pc:sldChg chg="addSp delSp modSp add mod modAnim">
        <pc:chgData name="Fabio Spaziani" userId="a4266648-d70e-4ec6-841a-7ce1e10c6416" providerId="ADAL" clId="{2FC99F54-E0EA-4815-B0F5-CBF5DB271B1F}" dt="2023-05-20T14:48:41.755" v="5469"/>
        <pc:sldMkLst>
          <pc:docMk/>
          <pc:sldMk cId="701942294" sldId="266"/>
        </pc:sldMkLst>
        <pc:spChg chg="mod">
          <ac:chgData name="Fabio Spaziani" userId="a4266648-d70e-4ec6-841a-7ce1e10c6416" providerId="ADAL" clId="{2FC99F54-E0EA-4815-B0F5-CBF5DB271B1F}" dt="2023-05-10T13:22:09.176" v="367" actId="20577"/>
          <ac:spMkLst>
            <pc:docMk/>
            <pc:sldMk cId="701942294" sldId="266"/>
            <ac:spMk id="2" creationId="{05EE2F23-A361-216F-8AEB-032FC07C3CA8}"/>
          </ac:spMkLst>
        </pc:spChg>
        <pc:spChg chg="del mod">
          <ac:chgData name="Fabio Spaziani" userId="a4266648-d70e-4ec6-841a-7ce1e10c6416" providerId="ADAL" clId="{2FC99F54-E0EA-4815-B0F5-CBF5DB271B1F}" dt="2023-05-14T16:27:14.280" v="1816" actId="478"/>
          <ac:spMkLst>
            <pc:docMk/>
            <pc:sldMk cId="701942294" sldId="266"/>
            <ac:spMk id="3" creationId="{46B05072-6BA6-1F6F-179C-A52E2D41542A}"/>
          </ac:spMkLst>
        </pc:spChg>
        <pc:spChg chg="add del mod">
          <ac:chgData name="Fabio Spaziani" userId="a4266648-d70e-4ec6-841a-7ce1e10c6416" providerId="ADAL" clId="{2FC99F54-E0EA-4815-B0F5-CBF5DB271B1F}" dt="2023-05-14T16:14:24.991" v="1329" actId="11529"/>
          <ac:spMkLst>
            <pc:docMk/>
            <pc:sldMk cId="701942294" sldId="266"/>
            <ac:spMk id="4" creationId="{3B336EBE-8969-8FBD-6F97-FDB003E23FC9}"/>
          </ac:spMkLst>
        </pc:spChg>
        <pc:spChg chg="add mod topLvl">
          <ac:chgData name="Fabio Spaziani" userId="a4266648-d70e-4ec6-841a-7ce1e10c6416" providerId="ADAL" clId="{2FC99F54-E0EA-4815-B0F5-CBF5DB271B1F}" dt="2023-05-20T14:47:36.190" v="5440" actId="165"/>
          <ac:spMkLst>
            <pc:docMk/>
            <pc:sldMk cId="701942294" sldId="266"/>
            <ac:spMk id="5" creationId="{9CBDA7D8-5707-F980-B374-412DF43AB26F}"/>
          </ac:spMkLst>
        </pc:spChg>
        <pc:spChg chg="add mod topLvl">
          <ac:chgData name="Fabio Spaziani" userId="a4266648-d70e-4ec6-841a-7ce1e10c6416" providerId="ADAL" clId="{2FC99F54-E0EA-4815-B0F5-CBF5DB271B1F}" dt="2023-05-20T14:47:14.291" v="5437" actId="165"/>
          <ac:spMkLst>
            <pc:docMk/>
            <pc:sldMk cId="701942294" sldId="266"/>
            <ac:spMk id="6" creationId="{E5FBEFAE-0A2B-305C-2FAD-8D0CAB51E8EE}"/>
          </ac:spMkLst>
        </pc:spChg>
        <pc:spChg chg="add mod topLvl">
          <ac:chgData name="Fabio Spaziani" userId="a4266648-d70e-4ec6-841a-7ce1e10c6416" providerId="ADAL" clId="{2FC99F54-E0EA-4815-B0F5-CBF5DB271B1F}" dt="2023-05-20T14:47:14.291" v="5437" actId="165"/>
          <ac:spMkLst>
            <pc:docMk/>
            <pc:sldMk cId="701942294" sldId="266"/>
            <ac:spMk id="7" creationId="{D89FE7C1-3AEB-37E4-7E07-A80C4CC6C0D8}"/>
          </ac:spMkLst>
        </pc:spChg>
        <pc:spChg chg="add mod topLvl">
          <ac:chgData name="Fabio Spaziani" userId="a4266648-d70e-4ec6-841a-7ce1e10c6416" providerId="ADAL" clId="{2FC99F54-E0EA-4815-B0F5-CBF5DB271B1F}" dt="2023-05-20T14:47:36.190" v="5440" actId="165"/>
          <ac:spMkLst>
            <pc:docMk/>
            <pc:sldMk cId="701942294" sldId="266"/>
            <ac:spMk id="8" creationId="{40015B82-589D-B3EF-73EB-E1ED472D246D}"/>
          </ac:spMkLst>
        </pc:spChg>
        <pc:spChg chg="add del mod">
          <ac:chgData name="Fabio Spaziani" userId="a4266648-d70e-4ec6-841a-7ce1e10c6416" providerId="ADAL" clId="{2FC99F54-E0EA-4815-B0F5-CBF5DB271B1F}" dt="2023-05-14T16:20:17.886" v="1517"/>
          <ac:spMkLst>
            <pc:docMk/>
            <pc:sldMk cId="701942294" sldId="266"/>
            <ac:spMk id="10" creationId="{04ACCFD8-A0F6-719D-1CC1-6EC173465122}"/>
          </ac:spMkLst>
        </pc:spChg>
        <pc:spChg chg="add mod">
          <ac:chgData name="Fabio Spaziani" userId="a4266648-d70e-4ec6-841a-7ce1e10c6416" providerId="ADAL" clId="{2FC99F54-E0EA-4815-B0F5-CBF5DB271B1F}" dt="2023-05-20T14:47:14.291" v="5437" actId="165"/>
          <ac:spMkLst>
            <pc:docMk/>
            <pc:sldMk cId="701942294" sldId="266"/>
            <ac:spMk id="11" creationId="{A82DB776-17F0-9259-76D1-5678DBD9136C}"/>
          </ac:spMkLst>
        </pc:spChg>
        <pc:spChg chg="mod">
          <ac:chgData name="Fabio Spaziani" userId="a4266648-d70e-4ec6-841a-7ce1e10c6416" providerId="ADAL" clId="{2FC99F54-E0EA-4815-B0F5-CBF5DB271B1F}" dt="2023-05-14T16:20:30.996" v="1522"/>
          <ac:spMkLst>
            <pc:docMk/>
            <pc:sldMk cId="701942294" sldId="266"/>
            <ac:spMk id="16" creationId="{6EEE0552-10EE-CB68-231A-0A4EA7AA80A2}"/>
          </ac:spMkLst>
        </pc:spChg>
        <pc:spChg chg="add mod">
          <ac:chgData name="Fabio Spaziani" userId="a4266648-d70e-4ec6-841a-7ce1e10c6416" providerId="ADAL" clId="{2FC99F54-E0EA-4815-B0F5-CBF5DB271B1F}" dt="2023-05-20T14:47:14.291" v="5437" actId="165"/>
          <ac:spMkLst>
            <pc:docMk/>
            <pc:sldMk cId="701942294" sldId="266"/>
            <ac:spMk id="18" creationId="{681CAF81-B28C-B3F5-B4F1-85DA5AB83F32}"/>
          </ac:spMkLst>
        </pc:spChg>
        <pc:spChg chg="mod">
          <ac:chgData name="Fabio Spaziani" userId="a4266648-d70e-4ec6-841a-7ce1e10c6416" providerId="ADAL" clId="{2FC99F54-E0EA-4815-B0F5-CBF5DB271B1F}" dt="2023-05-20T14:47:14.291" v="5437" actId="165"/>
          <ac:spMkLst>
            <pc:docMk/>
            <pc:sldMk cId="701942294" sldId="266"/>
            <ac:spMk id="20" creationId="{28854DE1-0370-69F3-EF16-EAD78F3CE1BD}"/>
          </ac:spMkLst>
        </pc:spChg>
        <pc:spChg chg="add mod">
          <ac:chgData name="Fabio Spaziani" userId="a4266648-d70e-4ec6-841a-7ce1e10c6416" providerId="ADAL" clId="{2FC99F54-E0EA-4815-B0F5-CBF5DB271B1F}" dt="2023-05-20T14:47:14.291" v="5437" actId="165"/>
          <ac:spMkLst>
            <pc:docMk/>
            <pc:sldMk cId="701942294" sldId="266"/>
            <ac:spMk id="22" creationId="{F17A880B-C8B5-F9D5-69DD-A25D3CA78DA0}"/>
          </ac:spMkLst>
        </pc:spChg>
        <pc:spChg chg="mod topLvl">
          <ac:chgData name="Fabio Spaziani" userId="a4266648-d70e-4ec6-841a-7ce1e10c6416" providerId="ADAL" clId="{2FC99F54-E0EA-4815-B0F5-CBF5DB271B1F}" dt="2023-05-20T14:47:36.190" v="5440" actId="165"/>
          <ac:spMkLst>
            <pc:docMk/>
            <pc:sldMk cId="701942294" sldId="266"/>
            <ac:spMk id="24" creationId="{CDC46B8E-FFD4-B2A9-2719-BC0DF4288504}"/>
          </ac:spMkLst>
        </pc:spChg>
        <pc:spChg chg="add mod topLvl">
          <ac:chgData name="Fabio Spaziani" userId="a4266648-d70e-4ec6-841a-7ce1e10c6416" providerId="ADAL" clId="{2FC99F54-E0EA-4815-B0F5-CBF5DB271B1F}" dt="2023-05-20T14:47:48.384" v="5448" actId="1035"/>
          <ac:spMkLst>
            <pc:docMk/>
            <pc:sldMk cId="701942294" sldId="266"/>
            <ac:spMk id="26" creationId="{BCCA2888-4E40-6BC5-3D9B-0C1A421A3B20}"/>
          </ac:spMkLst>
        </pc:spChg>
        <pc:spChg chg="del mod">
          <ac:chgData name="Fabio Spaziani" userId="a4266648-d70e-4ec6-841a-7ce1e10c6416" providerId="ADAL" clId="{2FC99F54-E0EA-4815-B0F5-CBF5DB271B1F}" dt="2023-05-14T16:26:43.432" v="1808" actId="478"/>
          <ac:spMkLst>
            <pc:docMk/>
            <pc:sldMk cId="701942294" sldId="266"/>
            <ac:spMk id="28" creationId="{22D7A116-7B7D-803B-5FB9-EA52FCE0039F}"/>
          </ac:spMkLst>
        </pc:spChg>
        <pc:spChg chg="add mod topLvl">
          <ac:chgData name="Fabio Spaziani" userId="a4266648-d70e-4ec6-841a-7ce1e10c6416" providerId="ADAL" clId="{2FC99F54-E0EA-4815-B0F5-CBF5DB271B1F}" dt="2023-05-20T14:48:00.739" v="5463" actId="1036"/>
          <ac:spMkLst>
            <pc:docMk/>
            <pc:sldMk cId="701942294" sldId="266"/>
            <ac:spMk id="30" creationId="{58F4C8A2-3C02-4B15-C54F-A69A0424902C}"/>
          </ac:spMkLst>
        </pc:spChg>
        <pc:spChg chg="mod">
          <ac:chgData name="Fabio Spaziani" userId="a4266648-d70e-4ec6-841a-7ce1e10c6416" providerId="ADAL" clId="{2FC99F54-E0EA-4815-B0F5-CBF5DB271B1F}" dt="2023-05-14T16:26:59.310" v="1812" actId="165"/>
          <ac:spMkLst>
            <pc:docMk/>
            <pc:sldMk cId="701942294" sldId="266"/>
            <ac:spMk id="32" creationId="{DF53EBC7-6545-E25F-CF7A-3FA28356465A}"/>
          </ac:spMkLst>
        </pc:spChg>
        <pc:spChg chg="add mod topLvl">
          <ac:chgData name="Fabio Spaziani" userId="a4266648-d70e-4ec6-841a-7ce1e10c6416" providerId="ADAL" clId="{2FC99F54-E0EA-4815-B0F5-CBF5DB271B1F}" dt="2023-05-20T14:47:57.106" v="5457" actId="1035"/>
          <ac:spMkLst>
            <pc:docMk/>
            <pc:sldMk cId="701942294" sldId="266"/>
            <ac:spMk id="34" creationId="{E9D85789-3E93-9EC5-6835-210F282BBB9E}"/>
          </ac:spMkLst>
        </pc:spChg>
        <pc:spChg chg="mod">
          <ac:chgData name="Fabio Spaziani" userId="a4266648-d70e-4ec6-841a-7ce1e10c6416" providerId="ADAL" clId="{2FC99F54-E0EA-4815-B0F5-CBF5DB271B1F}" dt="2023-05-20T14:47:36.190" v="5440" actId="165"/>
          <ac:spMkLst>
            <pc:docMk/>
            <pc:sldMk cId="701942294" sldId="266"/>
            <ac:spMk id="44" creationId="{0E2ECE86-1672-470A-78C4-6CFA3BF53AE2}"/>
          </ac:spMkLst>
        </pc:spChg>
        <pc:spChg chg="mod">
          <ac:chgData name="Fabio Spaziani" userId="a4266648-d70e-4ec6-841a-7ce1e10c6416" providerId="ADAL" clId="{2FC99F54-E0EA-4815-B0F5-CBF5DB271B1F}" dt="2023-05-20T14:47:36.190" v="5440" actId="165"/>
          <ac:spMkLst>
            <pc:docMk/>
            <pc:sldMk cId="701942294" sldId="266"/>
            <ac:spMk id="47" creationId="{4E473743-7F3F-54F6-CB00-906F82DB5382}"/>
          </ac:spMkLst>
        </pc:spChg>
        <pc:spChg chg="add del mod">
          <ac:chgData name="Fabio Spaziani" userId="a4266648-d70e-4ec6-841a-7ce1e10c6416" providerId="ADAL" clId="{2FC99F54-E0EA-4815-B0F5-CBF5DB271B1F}" dt="2023-05-14T16:27:17.505" v="1817" actId="478"/>
          <ac:spMkLst>
            <pc:docMk/>
            <pc:sldMk cId="701942294" sldId="266"/>
            <ac:spMk id="50" creationId="{9EDE22E0-490B-D199-DABE-1E2DE0D10BCD}"/>
          </ac:spMkLst>
        </pc:spChg>
        <pc:spChg chg="add mod ord">
          <ac:chgData name="Fabio Spaziani" userId="a4266648-d70e-4ec6-841a-7ce1e10c6416" providerId="ADAL" clId="{2FC99F54-E0EA-4815-B0F5-CBF5DB271B1F}" dt="2023-05-14T16:29:13.438" v="1859" actId="164"/>
          <ac:spMkLst>
            <pc:docMk/>
            <pc:sldMk cId="701942294" sldId="266"/>
            <ac:spMk id="57" creationId="{E00A0CDB-997B-5AF8-E805-5B869434707B}"/>
          </ac:spMkLst>
        </pc:spChg>
        <pc:spChg chg="add mod">
          <ac:chgData name="Fabio Spaziani" userId="a4266648-d70e-4ec6-841a-7ce1e10c6416" providerId="ADAL" clId="{2FC99F54-E0EA-4815-B0F5-CBF5DB271B1F}" dt="2023-05-14T16:29:52.944" v="1867" actId="164"/>
          <ac:spMkLst>
            <pc:docMk/>
            <pc:sldMk cId="701942294" sldId="266"/>
            <ac:spMk id="59" creationId="{1449E275-8489-AD8A-74CF-04D960699750}"/>
          </ac:spMkLst>
        </pc:spChg>
        <pc:grpChg chg="add mod">
          <ac:chgData name="Fabio Spaziani" userId="a4266648-d70e-4ec6-841a-7ce1e10c6416" providerId="ADAL" clId="{2FC99F54-E0EA-4815-B0F5-CBF5DB271B1F}" dt="2023-05-20T14:47:14.291" v="5437" actId="165"/>
          <ac:grpSpMkLst>
            <pc:docMk/>
            <pc:sldMk cId="701942294" sldId="266"/>
            <ac:grpSpMk id="14" creationId="{3A0CA162-3D52-AD10-819D-BA1D71949213}"/>
          </ac:grpSpMkLst>
        </pc:grpChg>
        <pc:grpChg chg="add del mod">
          <ac:chgData name="Fabio Spaziani" userId="a4266648-d70e-4ec6-841a-7ce1e10c6416" providerId="ADAL" clId="{2FC99F54-E0EA-4815-B0F5-CBF5DB271B1F}" dt="2023-05-14T16:21:47.861" v="1609" actId="478"/>
          <ac:grpSpMkLst>
            <pc:docMk/>
            <pc:sldMk cId="701942294" sldId="266"/>
            <ac:grpSpMk id="15" creationId="{CD40AF90-1C4D-31F7-8619-13C7386BB66D}"/>
          </ac:grpSpMkLst>
        </pc:grpChg>
        <pc:grpChg chg="add mod">
          <ac:chgData name="Fabio Spaziani" userId="a4266648-d70e-4ec6-841a-7ce1e10c6416" providerId="ADAL" clId="{2FC99F54-E0EA-4815-B0F5-CBF5DB271B1F}" dt="2023-05-20T14:47:14.291" v="5437" actId="165"/>
          <ac:grpSpMkLst>
            <pc:docMk/>
            <pc:sldMk cId="701942294" sldId="266"/>
            <ac:grpSpMk id="19" creationId="{AD6A347A-7A7B-FB18-20FE-5F25104006E2}"/>
          </ac:grpSpMkLst>
        </pc:grpChg>
        <pc:grpChg chg="add del mod">
          <ac:chgData name="Fabio Spaziani" userId="a4266648-d70e-4ec6-841a-7ce1e10c6416" providerId="ADAL" clId="{2FC99F54-E0EA-4815-B0F5-CBF5DB271B1F}" dt="2023-05-14T16:25:26.332" v="1797" actId="478"/>
          <ac:grpSpMkLst>
            <pc:docMk/>
            <pc:sldMk cId="701942294" sldId="266"/>
            <ac:grpSpMk id="23" creationId="{6F7E32E9-30E6-4E94-4684-625FBD9C321A}"/>
          </ac:grpSpMkLst>
        </pc:grpChg>
        <pc:grpChg chg="add del mod">
          <ac:chgData name="Fabio Spaziani" userId="a4266648-d70e-4ec6-841a-7ce1e10c6416" providerId="ADAL" clId="{2FC99F54-E0EA-4815-B0F5-CBF5DB271B1F}" dt="2023-05-14T16:26:43.432" v="1808" actId="478"/>
          <ac:grpSpMkLst>
            <pc:docMk/>
            <pc:sldMk cId="701942294" sldId="266"/>
            <ac:grpSpMk id="27" creationId="{F2991269-B586-2605-D103-988018E74585}"/>
          </ac:grpSpMkLst>
        </pc:grpChg>
        <pc:grpChg chg="add del mod topLvl">
          <ac:chgData name="Fabio Spaziani" userId="a4266648-d70e-4ec6-841a-7ce1e10c6416" providerId="ADAL" clId="{2FC99F54-E0EA-4815-B0F5-CBF5DB271B1F}" dt="2023-05-14T16:27:01.956" v="1813" actId="478"/>
          <ac:grpSpMkLst>
            <pc:docMk/>
            <pc:sldMk cId="701942294" sldId="266"/>
            <ac:grpSpMk id="31" creationId="{87D98027-089E-A058-956E-BB59763603B5}"/>
          </ac:grpSpMkLst>
        </pc:grpChg>
        <pc:grpChg chg="add del mod">
          <ac:chgData name="Fabio Spaziani" userId="a4266648-d70e-4ec6-841a-7ce1e10c6416" providerId="ADAL" clId="{2FC99F54-E0EA-4815-B0F5-CBF5DB271B1F}" dt="2023-05-14T16:26:59.310" v="1812" actId="165"/>
          <ac:grpSpMkLst>
            <pc:docMk/>
            <pc:sldMk cId="701942294" sldId="266"/>
            <ac:grpSpMk id="35" creationId="{9C78B80B-B5AF-B6DF-7DF8-05C2FE0AB0A4}"/>
          </ac:grpSpMkLst>
        </pc:grpChg>
        <pc:grpChg chg="add del mod">
          <ac:chgData name="Fabio Spaziani" userId="a4266648-d70e-4ec6-841a-7ce1e10c6416" providerId="ADAL" clId="{2FC99F54-E0EA-4815-B0F5-CBF5DB271B1F}" dt="2023-05-14T16:26:47.187" v="1809" actId="478"/>
          <ac:grpSpMkLst>
            <pc:docMk/>
            <pc:sldMk cId="701942294" sldId="266"/>
            <ac:grpSpMk id="36" creationId="{A5B566CA-EF02-0DE0-5664-DF88FDB16E5B}"/>
          </ac:grpSpMkLst>
        </pc:grpChg>
        <pc:grpChg chg="add del mod">
          <ac:chgData name="Fabio Spaziani" userId="a4266648-d70e-4ec6-841a-7ce1e10c6416" providerId="ADAL" clId="{2FC99F54-E0EA-4815-B0F5-CBF5DB271B1F}" dt="2023-05-14T16:26:31.095" v="1805" actId="165"/>
          <ac:grpSpMkLst>
            <pc:docMk/>
            <pc:sldMk cId="701942294" sldId="266"/>
            <ac:grpSpMk id="37" creationId="{79A2920F-6FFC-EF3E-2226-D480F2D81298}"/>
          </ac:grpSpMkLst>
        </pc:grpChg>
        <pc:grpChg chg="add mod topLvl">
          <ac:chgData name="Fabio Spaziani" userId="a4266648-d70e-4ec6-841a-7ce1e10c6416" providerId="ADAL" clId="{2FC99F54-E0EA-4815-B0F5-CBF5DB271B1F}" dt="2023-05-20T14:47:14.291" v="5437" actId="165"/>
          <ac:grpSpMkLst>
            <pc:docMk/>
            <pc:sldMk cId="701942294" sldId="266"/>
            <ac:grpSpMk id="38" creationId="{918D45BE-601A-0090-4F22-FE5B6BD53674}"/>
          </ac:grpSpMkLst>
        </pc:grpChg>
        <pc:grpChg chg="add mod topLvl">
          <ac:chgData name="Fabio Spaziani" userId="a4266648-d70e-4ec6-841a-7ce1e10c6416" providerId="ADAL" clId="{2FC99F54-E0EA-4815-B0F5-CBF5DB271B1F}" dt="2023-05-20T14:47:14.291" v="5437" actId="165"/>
          <ac:grpSpMkLst>
            <pc:docMk/>
            <pc:sldMk cId="701942294" sldId="266"/>
            <ac:grpSpMk id="39" creationId="{A05990E5-26FC-FD85-6B9C-57FD3DBAB97D}"/>
          </ac:grpSpMkLst>
        </pc:grpChg>
        <pc:grpChg chg="add mod topLvl">
          <ac:chgData name="Fabio Spaziani" userId="a4266648-d70e-4ec6-841a-7ce1e10c6416" providerId="ADAL" clId="{2FC99F54-E0EA-4815-B0F5-CBF5DB271B1F}" dt="2023-05-20T14:47:48.384" v="5448" actId="1035"/>
          <ac:grpSpMkLst>
            <pc:docMk/>
            <pc:sldMk cId="701942294" sldId="266"/>
            <ac:grpSpMk id="42" creationId="{0EA8366B-2270-8E62-353F-5BD155F19701}"/>
          </ac:grpSpMkLst>
        </pc:grpChg>
        <pc:grpChg chg="add mod topLvl">
          <ac:chgData name="Fabio Spaziani" userId="a4266648-d70e-4ec6-841a-7ce1e10c6416" providerId="ADAL" clId="{2FC99F54-E0EA-4815-B0F5-CBF5DB271B1F}" dt="2023-05-20T14:48:00.739" v="5463" actId="1036"/>
          <ac:grpSpMkLst>
            <pc:docMk/>
            <pc:sldMk cId="701942294" sldId="266"/>
            <ac:grpSpMk id="43" creationId="{AE0F9770-3F32-7844-AA12-DFA9201980F3}"/>
          </ac:grpSpMkLst>
        </pc:grpChg>
        <pc:grpChg chg="add mod topLvl">
          <ac:chgData name="Fabio Spaziani" userId="a4266648-d70e-4ec6-841a-7ce1e10c6416" providerId="ADAL" clId="{2FC99F54-E0EA-4815-B0F5-CBF5DB271B1F}" dt="2023-05-20T14:47:57.106" v="5457" actId="1035"/>
          <ac:grpSpMkLst>
            <pc:docMk/>
            <pc:sldMk cId="701942294" sldId="266"/>
            <ac:grpSpMk id="46" creationId="{51CDC2D8-7A23-AA0F-E74D-BA38512C462A}"/>
          </ac:grpSpMkLst>
        </pc:grpChg>
        <pc:grpChg chg="add del mod">
          <ac:chgData name="Fabio Spaziani" userId="a4266648-d70e-4ec6-841a-7ce1e10c6416" providerId="ADAL" clId="{2FC99F54-E0EA-4815-B0F5-CBF5DB271B1F}" dt="2023-05-20T14:47:14.291" v="5437" actId="165"/>
          <ac:grpSpMkLst>
            <pc:docMk/>
            <pc:sldMk cId="701942294" sldId="266"/>
            <ac:grpSpMk id="51" creationId="{A4A60A62-9EFC-A0B2-B47D-272CC099E926}"/>
          </ac:grpSpMkLst>
        </pc:grpChg>
        <pc:grpChg chg="add del mod">
          <ac:chgData name="Fabio Spaziani" userId="a4266648-d70e-4ec6-841a-7ce1e10c6416" providerId="ADAL" clId="{2FC99F54-E0EA-4815-B0F5-CBF5DB271B1F}" dt="2023-05-20T14:47:36.190" v="5440" actId="165"/>
          <ac:grpSpMkLst>
            <pc:docMk/>
            <pc:sldMk cId="701942294" sldId="266"/>
            <ac:grpSpMk id="52" creationId="{51E8C6D1-B974-BDAB-06A9-1F5BFE09C6D6}"/>
          </ac:grpSpMkLst>
        </pc:grpChg>
        <pc:grpChg chg="add mod">
          <ac:chgData name="Fabio Spaziani" userId="a4266648-d70e-4ec6-841a-7ce1e10c6416" providerId="ADAL" clId="{2FC99F54-E0EA-4815-B0F5-CBF5DB271B1F}" dt="2023-05-14T16:29:13.438" v="1859" actId="164"/>
          <ac:grpSpMkLst>
            <pc:docMk/>
            <pc:sldMk cId="701942294" sldId="266"/>
            <ac:grpSpMk id="58" creationId="{2A31858A-6801-3F51-2EF5-F2B902522BAF}"/>
          </ac:grpSpMkLst>
        </pc:grpChg>
        <pc:grpChg chg="add mod">
          <ac:chgData name="Fabio Spaziani" userId="a4266648-d70e-4ec6-841a-7ce1e10c6416" providerId="ADAL" clId="{2FC99F54-E0EA-4815-B0F5-CBF5DB271B1F}" dt="2023-05-14T16:31:14.564" v="1884" actId="12789"/>
          <ac:grpSpMkLst>
            <pc:docMk/>
            <pc:sldMk cId="701942294" sldId="266"/>
            <ac:grpSpMk id="60" creationId="{36E2A93D-B605-5E8E-373D-F3E5D07A5E0B}"/>
          </ac:grpSpMkLst>
        </pc:grpChg>
        <pc:picChg chg="add mod">
          <ac:chgData name="Fabio Spaziani" userId="a4266648-d70e-4ec6-841a-7ce1e10c6416" providerId="ADAL" clId="{2FC99F54-E0EA-4815-B0F5-CBF5DB271B1F}" dt="2023-05-20T14:47:14.291" v="5437" actId="165"/>
          <ac:picMkLst>
            <pc:docMk/>
            <pc:sldMk cId="701942294" sldId="266"/>
            <ac:picMk id="13" creationId="{9161CB96-058A-E06A-58E7-CC36D466E486}"/>
          </ac:picMkLst>
        </pc:picChg>
        <pc:picChg chg="mod">
          <ac:chgData name="Fabio Spaziani" userId="a4266648-d70e-4ec6-841a-7ce1e10c6416" providerId="ADAL" clId="{2FC99F54-E0EA-4815-B0F5-CBF5DB271B1F}" dt="2023-05-14T16:20:30.996" v="1522"/>
          <ac:picMkLst>
            <pc:docMk/>
            <pc:sldMk cId="701942294" sldId="266"/>
            <ac:picMk id="17" creationId="{C29A672E-4E6C-6058-F915-587D25C799CC}"/>
          </ac:picMkLst>
        </pc:picChg>
        <pc:picChg chg="mod">
          <ac:chgData name="Fabio Spaziani" userId="a4266648-d70e-4ec6-841a-7ce1e10c6416" providerId="ADAL" clId="{2FC99F54-E0EA-4815-B0F5-CBF5DB271B1F}" dt="2023-05-20T14:47:14.291" v="5437" actId="165"/>
          <ac:picMkLst>
            <pc:docMk/>
            <pc:sldMk cId="701942294" sldId="266"/>
            <ac:picMk id="21" creationId="{2247DEA8-F0D1-ED07-78E3-80CF0AF4759F}"/>
          </ac:picMkLst>
        </pc:picChg>
        <pc:picChg chg="del mod">
          <ac:chgData name="Fabio Spaziani" userId="a4266648-d70e-4ec6-841a-7ce1e10c6416" providerId="ADAL" clId="{2FC99F54-E0EA-4815-B0F5-CBF5DB271B1F}" dt="2023-05-14T16:25:26.332" v="1797" actId="478"/>
          <ac:picMkLst>
            <pc:docMk/>
            <pc:sldMk cId="701942294" sldId="266"/>
            <ac:picMk id="25" creationId="{44A9959D-0AE9-9F22-3E8B-5BEC7F4308BB}"/>
          </ac:picMkLst>
        </pc:picChg>
        <pc:picChg chg="del mod topLvl">
          <ac:chgData name="Fabio Spaziani" userId="a4266648-d70e-4ec6-841a-7ce1e10c6416" providerId="ADAL" clId="{2FC99F54-E0EA-4815-B0F5-CBF5DB271B1F}" dt="2023-05-14T16:26:47.187" v="1809" actId="478"/>
          <ac:picMkLst>
            <pc:docMk/>
            <pc:sldMk cId="701942294" sldId="266"/>
            <ac:picMk id="29" creationId="{668DBD61-7BA6-C4AB-D448-9234735D4407}"/>
          </ac:picMkLst>
        </pc:picChg>
        <pc:picChg chg="mod">
          <ac:chgData name="Fabio Spaziani" userId="a4266648-d70e-4ec6-841a-7ce1e10c6416" providerId="ADAL" clId="{2FC99F54-E0EA-4815-B0F5-CBF5DB271B1F}" dt="2023-05-14T16:26:59.310" v="1812" actId="165"/>
          <ac:picMkLst>
            <pc:docMk/>
            <pc:sldMk cId="701942294" sldId="266"/>
            <ac:picMk id="33" creationId="{8C1683FB-F574-B57D-7160-D66C25C78B57}"/>
          </ac:picMkLst>
        </pc:picChg>
        <pc:picChg chg="add mod">
          <ac:chgData name="Fabio Spaziani" userId="a4266648-d70e-4ec6-841a-7ce1e10c6416" providerId="ADAL" clId="{2FC99F54-E0EA-4815-B0F5-CBF5DB271B1F}" dt="2023-05-20T14:47:36.190" v="5440" actId="165"/>
          <ac:picMkLst>
            <pc:docMk/>
            <pc:sldMk cId="701942294" sldId="266"/>
            <ac:picMk id="41" creationId="{CB887848-CC27-6DE0-AE97-AA4E695B68C8}"/>
          </ac:picMkLst>
        </pc:picChg>
        <pc:picChg chg="mod">
          <ac:chgData name="Fabio Spaziani" userId="a4266648-d70e-4ec6-841a-7ce1e10c6416" providerId="ADAL" clId="{2FC99F54-E0EA-4815-B0F5-CBF5DB271B1F}" dt="2023-05-20T14:47:36.190" v="5440" actId="165"/>
          <ac:picMkLst>
            <pc:docMk/>
            <pc:sldMk cId="701942294" sldId="266"/>
            <ac:picMk id="45" creationId="{F82CE6FB-C43A-169D-4170-842011D44FFD}"/>
          </ac:picMkLst>
        </pc:picChg>
        <pc:picChg chg="mod">
          <ac:chgData name="Fabio Spaziani" userId="a4266648-d70e-4ec6-841a-7ce1e10c6416" providerId="ADAL" clId="{2FC99F54-E0EA-4815-B0F5-CBF5DB271B1F}" dt="2023-05-20T14:47:36.190" v="5440" actId="165"/>
          <ac:picMkLst>
            <pc:docMk/>
            <pc:sldMk cId="701942294" sldId="266"/>
            <ac:picMk id="48" creationId="{D3E7B8B2-EB3D-BCFF-CD1D-4F49F18C6D1C}"/>
          </ac:picMkLst>
        </pc:picChg>
        <pc:picChg chg="add mod">
          <ac:chgData name="Fabio Spaziani" userId="a4266648-d70e-4ec6-841a-7ce1e10c6416" providerId="ADAL" clId="{2FC99F54-E0EA-4815-B0F5-CBF5DB271B1F}" dt="2023-05-14T16:29:13.438" v="1859" actId="164"/>
          <ac:picMkLst>
            <pc:docMk/>
            <pc:sldMk cId="701942294" sldId="266"/>
            <ac:picMk id="54" creationId="{CF57CCB3-5B77-EE7F-B0C9-6475AA5E3E5A}"/>
          </ac:picMkLst>
        </pc:picChg>
        <pc:picChg chg="add mod">
          <ac:chgData name="Fabio Spaziani" userId="a4266648-d70e-4ec6-841a-7ce1e10c6416" providerId="ADAL" clId="{2FC99F54-E0EA-4815-B0F5-CBF5DB271B1F}" dt="2023-05-14T16:29:52.944" v="1867" actId="164"/>
          <ac:picMkLst>
            <pc:docMk/>
            <pc:sldMk cId="701942294" sldId="266"/>
            <ac:picMk id="56" creationId="{1B10CC54-29D2-0E4A-8D3E-1DE009C64164}"/>
          </ac:picMkLst>
        </pc:picChg>
      </pc:sldChg>
      <pc:sldChg chg="addSp modSp add mod modShow">
        <pc:chgData name="Fabio Spaziani" userId="a4266648-d70e-4ec6-841a-7ce1e10c6416" providerId="ADAL" clId="{2FC99F54-E0EA-4815-B0F5-CBF5DB271B1F}" dt="2023-05-20T14:15:01.533" v="5382" actId="729"/>
        <pc:sldMkLst>
          <pc:docMk/>
          <pc:sldMk cId="3541658574" sldId="267"/>
        </pc:sldMkLst>
        <pc:spChg chg="mod">
          <ac:chgData name="Fabio Spaziani" userId="a4266648-d70e-4ec6-841a-7ce1e10c6416" providerId="ADAL" clId="{2FC99F54-E0EA-4815-B0F5-CBF5DB271B1F}" dt="2023-05-15T17:28:08.551" v="3105" actId="20577"/>
          <ac:spMkLst>
            <pc:docMk/>
            <pc:sldMk cId="3541658574" sldId="267"/>
            <ac:spMk id="2" creationId="{05EE2F23-A361-216F-8AEB-032FC07C3CA8}"/>
          </ac:spMkLst>
        </pc:spChg>
        <pc:spChg chg="add mod ord">
          <ac:chgData name="Fabio Spaziani" userId="a4266648-d70e-4ec6-841a-7ce1e10c6416" providerId="ADAL" clId="{2FC99F54-E0EA-4815-B0F5-CBF5DB271B1F}" dt="2023-05-17T08:21:27.036" v="4520" actId="164"/>
          <ac:spMkLst>
            <pc:docMk/>
            <pc:sldMk cId="3541658574" sldId="267"/>
            <ac:spMk id="7" creationId="{84DB2D5D-8339-4252-21D3-03B3B842E30E}"/>
          </ac:spMkLst>
        </pc:spChg>
        <pc:grpChg chg="add mod">
          <ac:chgData name="Fabio Spaziani" userId="a4266648-d70e-4ec6-841a-7ce1e10c6416" providerId="ADAL" clId="{2FC99F54-E0EA-4815-B0F5-CBF5DB271B1F}" dt="2023-05-17T08:21:30.048" v="4521" actId="1076"/>
          <ac:grpSpMkLst>
            <pc:docMk/>
            <pc:sldMk cId="3541658574" sldId="267"/>
            <ac:grpSpMk id="3" creationId="{CEE2A5A1-866E-47D6-27DB-2CE3D9257C16}"/>
          </ac:grpSpMkLst>
        </pc:grpChg>
        <pc:picChg chg="add mod">
          <ac:chgData name="Fabio Spaziani" userId="a4266648-d70e-4ec6-841a-7ce1e10c6416" providerId="ADAL" clId="{2FC99F54-E0EA-4815-B0F5-CBF5DB271B1F}" dt="2023-05-17T08:21:27.036" v="4520" actId="164"/>
          <ac:picMkLst>
            <pc:docMk/>
            <pc:sldMk cId="3541658574" sldId="267"/>
            <ac:picMk id="4" creationId="{35C80937-0734-9CD6-167F-38ACA6AD1911}"/>
          </ac:picMkLst>
        </pc:picChg>
        <pc:picChg chg="add mod">
          <ac:chgData name="Fabio Spaziani" userId="a4266648-d70e-4ec6-841a-7ce1e10c6416" providerId="ADAL" clId="{2FC99F54-E0EA-4815-B0F5-CBF5DB271B1F}" dt="2023-05-17T08:21:31.627" v="4522" actId="1076"/>
          <ac:picMkLst>
            <pc:docMk/>
            <pc:sldMk cId="3541658574" sldId="267"/>
            <ac:picMk id="6" creationId="{C8B5F2B0-8D30-9A4B-9FA6-195EBDD993AF}"/>
          </ac:picMkLst>
        </pc:picChg>
      </pc:sldChg>
      <pc:sldChg chg="modSp add del mod replId">
        <pc:chgData name="Fabio Spaziani" userId="a4266648-d70e-4ec6-841a-7ce1e10c6416" providerId="ADAL" clId="{2FC99F54-E0EA-4815-B0F5-CBF5DB271B1F}" dt="2023-05-14T16:34:32.434" v="2106" actId="47"/>
        <pc:sldMkLst>
          <pc:docMk/>
          <pc:sldMk cId="1806223805" sldId="268"/>
        </pc:sldMkLst>
        <pc:spChg chg="mod">
          <ac:chgData name="Fabio Spaziani" userId="a4266648-d70e-4ec6-841a-7ce1e10c6416" providerId="ADAL" clId="{2FC99F54-E0EA-4815-B0F5-CBF5DB271B1F}" dt="2023-05-10T13:25:01.052" v="408" actId="20577"/>
          <ac:spMkLst>
            <pc:docMk/>
            <pc:sldMk cId="1806223805" sldId="268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14T16:32:09.473" v="1903" actId="21"/>
          <ac:spMkLst>
            <pc:docMk/>
            <pc:sldMk cId="1806223805" sldId="268"/>
            <ac:spMk id="3" creationId="{46B05072-6BA6-1F6F-179C-A52E2D41542A}"/>
          </ac:spMkLst>
        </pc:spChg>
      </pc:sldChg>
      <pc:sldChg chg="addSp modSp add mod modAnim">
        <pc:chgData name="Fabio Spaziani" userId="a4266648-d70e-4ec6-841a-7ce1e10c6416" providerId="ADAL" clId="{2FC99F54-E0EA-4815-B0F5-CBF5DB271B1F}" dt="2023-05-21T18:36:39.812" v="5621" actId="20577"/>
        <pc:sldMkLst>
          <pc:docMk/>
          <pc:sldMk cId="1949581059" sldId="269"/>
        </pc:sldMkLst>
        <pc:spChg chg="mod">
          <ac:chgData name="Fabio Spaziani" userId="a4266648-d70e-4ec6-841a-7ce1e10c6416" providerId="ADAL" clId="{2FC99F54-E0EA-4815-B0F5-CBF5DB271B1F}" dt="2023-05-10T13:24:11.644" v="391"/>
          <ac:spMkLst>
            <pc:docMk/>
            <pc:sldMk cId="1949581059" sldId="269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17T09:38:58.156" v="4721" actId="1076"/>
          <ac:spMkLst>
            <pc:docMk/>
            <pc:sldMk cId="1949581059" sldId="269"/>
            <ac:spMk id="4" creationId="{D4F3B69F-C26C-E9DE-34AB-DEA476DBC41B}"/>
          </ac:spMkLst>
        </pc:spChg>
        <pc:spChg chg="mod">
          <ac:chgData name="Fabio Spaziani" userId="a4266648-d70e-4ec6-841a-7ce1e10c6416" providerId="ADAL" clId="{2FC99F54-E0EA-4815-B0F5-CBF5DB271B1F}" dt="2023-05-10T13:29:26.632" v="496"/>
          <ac:spMkLst>
            <pc:docMk/>
            <pc:sldMk cId="1949581059" sldId="269"/>
            <ac:spMk id="7" creationId="{DFED45EA-2147-41D9-55AD-415B29CF2BDA}"/>
          </ac:spMkLst>
        </pc:spChg>
        <pc:spChg chg="mod">
          <ac:chgData name="Fabio Spaziani" userId="a4266648-d70e-4ec6-841a-7ce1e10c6416" providerId="ADAL" clId="{2FC99F54-E0EA-4815-B0F5-CBF5DB271B1F}" dt="2023-05-10T13:29:26.632" v="496"/>
          <ac:spMkLst>
            <pc:docMk/>
            <pc:sldMk cId="1949581059" sldId="269"/>
            <ac:spMk id="8" creationId="{1B7FBF1C-BD74-FABB-3917-787E71905CA8}"/>
          </ac:spMkLst>
        </pc:spChg>
        <pc:spChg chg="add mod">
          <ac:chgData name="Fabio Spaziani" userId="a4266648-d70e-4ec6-841a-7ce1e10c6416" providerId="ADAL" clId="{2FC99F54-E0EA-4815-B0F5-CBF5DB271B1F}" dt="2023-05-17T09:38:58.156" v="4721" actId="1076"/>
          <ac:spMkLst>
            <pc:docMk/>
            <pc:sldMk cId="1949581059" sldId="269"/>
            <ac:spMk id="11" creationId="{C11D9A5F-6A9F-50F9-1D68-7E000758B6B4}"/>
          </ac:spMkLst>
        </pc:spChg>
        <pc:spChg chg="add mod">
          <ac:chgData name="Fabio Spaziani" userId="a4266648-d70e-4ec6-841a-7ce1e10c6416" providerId="ADAL" clId="{2FC99F54-E0EA-4815-B0F5-CBF5DB271B1F}" dt="2023-05-17T09:38:58.156" v="4721" actId="1076"/>
          <ac:spMkLst>
            <pc:docMk/>
            <pc:sldMk cId="1949581059" sldId="269"/>
            <ac:spMk id="12" creationId="{9CECED56-400E-FFD2-16A8-03A4DD708791}"/>
          </ac:spMkLst>
        </pc:spChg>
        <pc:spChg chg="add mod">
          <ac:chgData name="Fabio Spaziani" userId="a4266648-d70e-4ec6-841a-7ce1e10c6416" providerId="ADAL" clId="{2FC99F54-E0EA-4815-B0F5-CBF5DB271B1F}" dt="2023-05-17T09:38:58.156" v="4721" actId="1076"/>
          <ac:spMkLst>
            <pc:docMk/>
            <pc:sldMk cId="1949581059" sldId="269"/>
            <ac:spMk id="13" creationId="{46F19352-080D-C580-282A-E2B17B2BAA45}"/>
          </ac:spMkLst>
        </pc:spChg>
        <pc:spChg chg="add mod">
          <ac:chgData name="Fabio Spaziani" userId="a4266648-d70e-4ec6-841a-7ce1e10c6416" providerId="ADAL" clId="{2FC99F54-E0EA-4815-B0F5-CBF5DB271B1F}" dt="2023-05-17T09:40:21.730" v="4741" actId="1076"/>
          <ac:spMkLst>
            <pc:docMk/>
            <pc:sldMk cId="1949581059" sldId="269"/>
            <ac:spMk id="28" creationId="{B598577A-FD7B-FFAF-6ED1-9A1499B7AF12}"/>
          </ac:spMkLst>
        </pc:spChg>
        <pc:spChg chg="add mod ord">
          <ac:chgData name="Fabio Spaziani" userId="a4266648-d70e-4ec6-841a-7ce1e10c6416" providerId="ADAL" clId="{2FC99F54-E0EA-4815-B0F5-CBF5DB271B1F}" dt="2023-05-17T09:40:01.514" v="4736" actId="1076"/>
          <ac:spMkLst>
            <pc:docMk/>
            <pc:sldMk cId="1949581059" sldId="269"/>
            <ac:spMk id="29" creationId="{03519C6E-43C6-E145-9861-5A80B47D7820}"/>
          </ac:spMkLst>
        </pc:spChg>
        <pc:spChg chg="add mod">
          <ac:chgData name="Fabio Spaziani" userId="a4266648-d70e-4ec6-841a-7ce1e10c6416" providerId="ADAL" clId="{2FC99F54-E0EA-4815-B0F5-CBF5DB271B1F}" dt="2023-05-21T18:36:39.812" v="5621" actId="20577"/>
          <ac:spMkLst>
            <pc:docMk/>
            <pc:sldMk cId="1949581059" sldId="269"/>
            <ac:spMk id="30" creationId="{D6C2B72D-604E-382A-5693-48B9E6C276F0}"/>
          </ac:spMkLst>
        </pc:spChg>
        <pc:spChg chg="add mod ord">
          <ac:chgData name="Fabio Spaziani" userId="a4266648-d70e-4ec6-841a-7ce1e10c6416" providerId="ADAL" clId="{2FC99F54-E0EA-4815-B0F5-CBF5DB271B1F}" dt="2023-05-17T09:39:57.187" v="4735" actId="1076"/>
          <ac:spMkLst>
            <pc:docMk/>
            <pc:sldMk cId="1949581059" sldId="269"/>
            <ac:spMk id="33" creationId="{BF660622-B4AD-31FD-7D91-22A6F1EC339A}"/>
          </ac:spMkLst>
        </pc:spChg>
        <pc:spChg chg="add mod">
          <ac:chgData name="Fabio Spaziani" userId="a4266648-d70e-4ec6-841a-7ce1e10c6416" providerId="ADAL" clId="{2FC99F54-E0EA-4815-B0F5-CBF5DB271B1F}" dt="2023-05-17T09:39:35.228" v="4726" actId="693"/>
          <ac:spMkLst>
            <pc:docMk/>
            <pc:sldMk cId="1949581059" sldId="269"/>
            <ac:spMk id="34" creationId="{625E9653-45C7-500F-5CDB-424776E8BA74}"/>
          </ac:spMkLst>
        </pc:spChg>
        <pc:spChg chg="add mod">
          <ac:chgData name="Fabio Spaziani" userId="a4266648-d70e-4ec6-841a-7ce1e10c6416" providerId="ADAL" clId="{2FC99F54-E0EA-4815-B0F5-CBF5DB271B1F}" dt="2023-05-17T09:41:51.614" v="4762" actId="1076"/>
          <ac:spMkLst>
            <pc:docMk/>
            <pc:sldMk cId="1949581059" sldId="269"/>
            <ac:spMk id="35" creationId="{F507F162-731C-67C4-AD3A-4C8A2A1DAF20}"/>
          </ac:spMkLst>
        </pc:spChg>
        <pc:grpChg chg="add mod">
          <ac:chgData name="Fabio Spaziani" userId="a4266648-d70e-4ec6-841a-7ce1e10c6416" providerId="ADAL" clId="{2FC99F54-E0EA-4815-B0F5-CBF5DB271B1F}" dt="2023-05-17T09:38:58.156" v="4721" actId="1076"/>
          <ac:grpSpMkLst>
            <pc:docMk/>
            <pc:sldMk cId="1949581059" sldId="269"/>
            <ac:grpSpMk id="6" creationId="{5DD90405-F300-C510-DE3F-A5314732B3E0}"/>
          </ac:grpSpMkLst>
        </pc:grpChg>
        <pc:picChg chg="add mod">
          <ac:chgData name="Fabio Spaziani" userId="a4266648-d70e-4ec6-841a-7ce1e10c6416" providerId="ADAL" clId="{2FC99F54-E0EA-4815-B0F5-CBF5DB271B1F}" dt="2023-05-17T09:38:58.156" v="4721" actId="1076"/>
          <ac:picMkLst>
            <pc:docMk/>
            <pc:sldMk cId="1949581059" sldId="269"/>
            <ac:picMk id="3" creationId="{FA049C22-F2B1-E41F-811F-888E8DA254E6}"/>
          </ac:picMkLst>
        </pc:picChg>
        <pc:cxnChg chg="add mod">
          <ac:chgData name="Fabio Spaziani" userId="a4266648-d70e-4ec6-841a-7ce1e10c6416" providerId="ADAL" clId="{2FC99F54-E0EA-4815-B0F5-CBF5DB271B1F}" dt="2023-05-17T09:38:58.156" v="4721" actId="1076"/>
          <ac:cxnSpMkLst>
            <pc:docMk/>
            <pc:sldMk cId="1949581059" sldId="269"/>
            <ac:cxnSpMk id="5" creationId="{C7675749-CF7B-8C68-C90C-A88BECD0D0C0}"/>
          </ac:cxnSpMkLst>
        </pc:cxnChg>
        <pc:cxnChg chg="add mod">
          <ac:chgData name="Fabio Spaziani" userId="a4266648-d70e-4ec6-841a-7ce1e10c6416" providerId="ADAL" clId="{2FC99F54-E0EA-4815-B0F5-CBF5DB271B1F}" dt="2023-05-17T09:38:58.156" v="4721" actId="1076"/>
          <ac:cxnSpMkLst>
            <pc:docMk/>
            <pc:sldMk cId="1949581059" sldId="269"/>
            <ac:cxnSpMk id="9" creationId="{5D3F4C48-756D-F864-081E-B79A26EA0346}"/>
          </ac:cxnSpMkLst>
        </pc:cxnChg>
        <pc:cxnChg chg="add mod">
          <ac:chgData name="Fabio Spaziani" userId="a4266648-d70e-4ec6-841a-7ce1e10c6416" providerId="ADAL" clId="{2FC99F54-E0EA-4815-B0F5-CBF5DB271B1F}" dt="2023-05-17T09:38:58.156" v="4721" actId="1076"/>
          <ac:cxnSpMkLst>
            <pc:docMk/>
            <pc:sldMk cId="1949581059" sldId="269"/>
            <ac:cxnSpMk id="10" creationId="{F4CBCEB2-C377-0185-7C65-DA7865E7A019}"/>
          </ac:cxnSpMkLst>
        </pc:cxnChg>
        <pc:cxnChg chg="add mod">
          <ac:chgData name="Fabio Spaziani" userId="a4266648-d70e-4ec6-841a-7ce1e10c6416" providerId="ADAL" clId="{2FC99F54-E0EA-4815-B0F5-CBF5DB271B1F}" dt="2023-05-17T09:38:58.156" v="4721" actId="1076"/>
          <ac:cxnSpMkLst>
            <pc:docMk/>
            <pc:sldMk cId="1949581059" sldId="269"/>
            <ac:cxnSpMk id="14" creationId="{036748FC-20AD-CBFF-A726-7674319BB8A0}"/>
          </ac:cxnSpMkLst>
        </pc:cxnChg>
        <pc:cxnChg chg="add mod">
          <ac:chgData name="Fabio Spaziani" userId="a4266648-d70e-4ec6-841a-7ce1e10c6416" providerId="ADAL" clId="{2FC99F54-E0EA-4815-B0F5-CBF5DB271B1F}" dt="2023-05-17T09:38:58.156" v="4721" actId="1076"/>
          <ac:cxnSpMkLst>
            <pc:docMk/>
            <pc:sldMk cId="1949581059" sldId="269"/>
            <ac:cxnSpMk id="15" creationId="{F1B78A96-393B-86A4-6A70-9D5A53E657A1}"/>
          </ac:cxnSpMkLst>
        </pc:cxnChg>
        <pc:cxnChg chg="add mod">
          <ac:chgData name="Fabio Spaziani" userId="a4266648-d70e-4ec6-841a-7ce1e10c6416" providerId="ADAL" clId="{2FC99F54-E0EA-4815-B0F5-CBF5DB271B1F}" dt="2023-05-17T09:38:58.156" v="4721" actId="1076"/>
          <ac:cxnSpMkLst>
            <pc:docMk/>
            <pc:sldMk cId="1949581059" sldId="269"/>
            <ac:cxnSpMk id="16" creationId="{5750BDE0-B0C2-2CCB-780C-A246E9BB54F7}"/>
          </ac:cxnSpMkLst>
        </pc:cxnChg>
      </pc:sldChg>
      <pc:sldChg chg="modSp add del mod replId">
        <pc:chgData name="Fabio Spaziani" userId="a4266648-d70e-4ec6-841a-7ce1e10c6416" providerId="ADAL" clId="{2FC99F54-E0EA-4815-B0F5-CBF5DB271B1F}" dt="2023-05-14T16:42:17.307" v="2447" actId="47"/>
        <pc:sldMkLst>
          <pc:docMk/>
          <pc:sldMk cId="15005849" sldId="270"/>
        </pc:sldMkLst>
        <pc:spChg chg="mod">
          <ac:chgData name="Fabio Spaziani" userId="a4266648-d70e-4ec6-841a-7ce1e10c6416" providerId="ADAL" clId="{2FC99F54-E0EA-4815-B0F5-CBF5DB271B1F}" dt="2023-05-10T13:24:16.346" v="393" actId="20577"/>
          <ac:spMkLst>
            <pc:docMk/>
            <pc:sldMk cId="15005849" sldId="270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10T13:33:24.421" v="548" actId="20577"/>
          <ac:spMkLst>
            <pc:docMk/>
            <pc:sldMk cId="15005849" sldId="270"/>
            <ac:spMk id="3" creationId="{46B05072-6BA6-1F6F-179C-A52E2D41542A}"/>
          </ac:spMkLst>
        </pc:spChg>
      </pc:sldChg>
      <pc:sldChg chg="add del">
        <pc:chgData name="Fabio Spaziani" userId="a4266648-d70e-4ec6-841a-7ce1e10c6416" providerId="ADAL" clId="{2FC99F54-E0EA-4815-B0F5-CBF5DB271B1F}" dt="2023-05-10T13:24:32.936" v="400" actId="47"/>
        <pc:sldMkLst>
          <pc:docMk/>
          <pc:sldMk cId="2279484954" sldId="271"/>
        </pc:sldMkLst>
      </pc:sldChg>
      <pc:sldChg chg="addSp delSp modSp add del mod ord replId">
        <pc:chgData name="Fabio Spaziani" userId="a4266648-d70e-4ec6-841a-7ce1e10c6416" providerId="ADAL" clId="{2FC99F54-E0EA-4815-B0F5-CBF5DB271B1F}" dt="2023-05-14T16:31:25.847" v="1889" actId="2696"/>
        <pc:sldMkLst>
          <pc:docMk/>
          <pc:sldMk cId="717496783" sldId="272"/>
        </pc:sldMkLst>
        <pc:spChg chg="mod">
          <ac:chgData name="Fabio Spaziani" userId="a4266648-d70e-4ec6-841a-7ce1e10c6416" providerId="ADAL" clId="{2FC99F54-E0EA-4815-B0F5-CBF5DB271B1F}" dt="2023-05-10T13:23:08.421" v="378" actId="20577"/>
          <ac:spMkLst>
            <pc:docMk/>
            <pc:sldMk cId="717496783" sldId="272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14T16:31:01.910" v="1878" actId="21"/>
          <ac:spMkLst>
            <pc:docMk/>
            <pc:sldMk cId="717496783" sldId="272"/>
            <ac:spMk id="3" creationId="{46B05072-6BA6-1F6F-179C-A52E2D41542A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5" creationId="{575B0D7A-74BF-891F-0433-9DF9C35D6B4F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6" creationId="{5F082C95-1F1E-A10F-6CAD-A7C19BC870D2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10" creationId="{DCB112AB-9CD6-ACC9-6FE7-B35C8BA9A1DF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11" creationId="{6D83FE6B-9797-04D7-C23C-66CCF306AA63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14" creationId="{921DFDA0-262E-F153-CEC5-41FFA136A56F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15" creationId="{E88B88B7-055E-DEFE-9F4C-9DBDCB545948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18" creationId="{07AD7B6B-B9C9-4978-B038-66969519C9BE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19" creationId="{61FB8C59-EE1E-AB62-8063-B452732E9867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20" creationId="{1270D5F0-517E-4109-53CA-3222DBB89AFB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21" creationId="{A5279FBA-01EB-13FE-BEA2-56398269CC16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22" creationId="{FFCC448F-DEDF-51D1-CA3A-C14C6E345CAF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26" creationId="{6CCEB7E5-C2A6-2AE4-6AAC-883666536395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28" creationId="{E3986139-BA4A-ECF0-B766-1B2A9791FD98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30" creationId="{C904FA22-6958-EAF7-E709-E9D521F2042F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33" creationId="{A4CA6383-2B91-7E74-4308-DF1B59B0D7F2}"/>
          </ac:spMkLst>
        </pc:spChg>
        <pc:spChg chg="mod">
          <ac:chgData name="Fabio Spaziani" userId="a4266648-d70e-4ec6-841a-7ce1e10c6416" providerId="ADAL" clId="{2FC99F54-E0EA-4815-B0F5-CBF5DB271B1F}" dt="2023-05-14T16:30:48.851" v="1871"/>
          <ac:spMkLst>
            <pc:docMk/>
            <pc:sldMk cId="717496783" sldId="272"/>
            <ac:spMk id="37" creationId="{ED6FFFEC-6A15-6522-A5CE-A49D48628C02}"/>
          </ac:spMkLst>
        </pc:spChg>
        <pc:grpChg chg="add del mod">
          <ac:chgData name="Fabio Spaziani" userId="a4266648-d70e-4ec6-841a-7ce1e10c6416" providerId="ADAL" clId="{2FC99F54-E0EA-4815-B0F5-CBF5DB271B1F}" dt="2023-05-14T16:30:51.406" v="1872"/>
          <ac:grpSpMkLst>
            <pc:docMk/>
            <pc:sldMk cId="717496783" sldId="272"/>
            <ac:grpSpMk id="4" creationId="{EBD898E2-0914-3E32-2D2A-66DD6A762D0C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7" creationId="{81004242-C000-CA04-8928-FF62C382FFE5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8" creationId="{BA76A4E9-4C65-4DD7-967A-CF0FD2A6E62B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9" creationId="{388403A0-59A3-F67F-2B18-EAF255701382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13" creationId="{0FA14A88-77DD-F09A-2DDE-82242C602B9C}"/>
          </ac:grpSpMkLst>
        </pc:grpChg>
        <pc:grpChg chg="add del mod">
          <ac:chgData name="Fabio Spaziani" userId="a4266648-d70e-4ec6-841a-7ce1e10c6416" providerId="ADAL" clId="{2FC99F54-E0EA-4815-B0F5-CBF5DB271B1F}" dt="2023-05-14T16:30:51.406" v="1872"/>
          <ac:grpSpMkLst>
            <pc:docMk/>
            <pc:sldMk cId="717496783" sldId="272"/>
            <ac:grpSpMk id="17" creationId="{BE78E090-EADC-10E4-A9B1-016E67B4A688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23" creationId="{0ADF3EF6-2D8A-BE0F-8CD8-48BB77BAAE1C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24" creationId="{4B9FA65B-1B7F-2C50-D2BC-67C4686C883C}"/>
          </ac:grpSpMkLst>
        </pc:grpChg>
        <pc:grpChg chg="mod">
          <ac:chgData name="Fabio Spaziani" userId="a4266648-d70e-4ec6-841a-7ce1e10c6416" providerId="ADAL" clId="{2FC99F54-E0EA-4815-B0F5-CBF5DB271B1F}" dt="2023-05-14T16:30:48.851" v="1871"/>
          <ac:grpSpMkLst>
            <pc:docMk/>
            <pc:sldMk cId="717496783" sldId="272"/>
            <ac:grpSpMk id="25" creationId="{8DE53C92-C79E-4E43-3387-24AF92ECC78B}"/>
          </ac:grpSpMkLst>
        </pc:grpChg>
        <pc:grpChg chg="add del mod">
          <ac:chgData name="Fabio Spaziani" userId="a4266648-d70e-4ec6-841a-7ce1e10c6416" providerId="ADAL" clId="{2FC99F54-E0EA-4815-B0F5-CBF5DB271B1F}" dt="2023-05-14T16:30:51.406" v="1872"/>
          <ac:grpSpMkLst>
            <pc:docMk/>
            <pc:sldMk cId="717496783" sldId="272"/>
            <ac:grpSpMk id="32" creationId="{E6E97087-2E7B-0957-6939-F7388632B5CB}"/>
          </ac:grpSpMkLst>
        </pc:grpChg>
        <pc:grpChg chg="add del mod">
          <ac:chgData name="Fabio Spaziani" userId="a4266648-d70e-4ec6-841a-7ce1e10c6416" providerId="ADAL" clId="{2FC99F54-E0EA-4815-B0F5-CBF5DB271B1F}" dt="2023-05-14T16:30:51.406" v="1872"/>
          <ac:grpSpMkLst>
            <pc:docMk/>
            <pc:sldMk cId="717496783" sldId="272"/>
            <ac:grpSpMk id="35" creationId="{D59E536D-5206-E249-AD86-7A2649F06A82}"/>
          </ac:grpSpMkLst>
        </pc:grp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12" creationId="{2DF18BBA-116F-98FE-AD84-256D5A4BD3C0}"/>
          </ac:picMkLst>
        </pc:pic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16" creationId="{CDD1CA97-8216-6F23-67F3-C38464A3B2F2}"/>
          </ac:picMkLst>
        </pc:pic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27" creationId="{5C195B0C-8366-30B1-AB3E-E482B1DE26F2}"/>
          </ac:picMkLst>
        </pc:pic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29" creationId="{AA57AEB0-7807-74FC-3934-F2EAC226C726}"/>
          </ac:picMkLst>
        </pc:pic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31" creationId="{C745F25B-37FB-F87D-C913-F722158ADF20}"/>
          </ac:picMkLst>
        </pc:pic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34" creationId="{9B5EA104-7702-72F1-23C6-AC9816D4FB15}"/>
          </ac:picMkLst>
        </pc:picChg>
        <pc:picChg chg="mod">
          <ac:chgData name="Fabio Spaziani" userId="a4266648-d70e-4ec6-841a-7ce1e10c6416" providerId="ADAL" clId="{2FC99F54-E0EA-4815-B0F5-CBF5DB271B1F}" dt="2023-05-14T16:30:48.851" v="1871"/>
          <ac:picMkLst>
            <pc:docMk/>
            <pc:sldMk cId="717496783" sldId="272"/>
            <ac:picMk id="36" creationId="{BEC07EA2-6376-5C5B-28A3-8D0AAC8F0E3F}"/>
          </ac:picMkLst>
        </pc:picChg>
      </pc:sldChg>
      <pc:sldChg chg="addSp modSp add del mod ord">
        <pc:chgData name="Fabio Spaziani" userId="a4266648-d70e-4ec6-841a-7ce1e10c6416" providerId="ADAL" clId="{2FC99F54-E0EA-4815-B0F5-CBF5DB271B1F}" dt="2023-05-15T17:25:59.218" v="3069" actId="47"/>
        <pc:sldMkLst>
          <pc:docMk/>
          <pc:sldMk cId="1619099164" sldId="273"/>
        </pc:sldMkLst>
        <pc:spChg chg="mod">
          <ac:chgData name="Fabio Spaziani" userId="a4266648-d70e-4ec6-841a-7ce1e10c6416" providerId="ADAL" clId="{2FC99F54-E0EA-4815-B0F5-CBF5DB271B1F}" dt="2023-05-15T17:20:44.939" v="2950" actId="6549"/>
          <ac:spMkLst>
            <pc:docMk/>
            <pc:sldMk cId="1619099164" sldId="273"/>
            <ac:spMk id="2" creationId="{05EE2F23-A361-216F-8AEB-032FC07C3CA8}"/>
          </ac:spMkLst>
        </pc:spChg>
        <pc:picChg chg="add mod">
          <ac:chgData name="Fabio Spaziani" userId="a4266648-d70e-4ec6-841a-7ce1e10c6416" providerId="ADAL" clId="{2FC99F54-E0EA-4815-B0F5-CBF5DB271B1F}" dt="2023-05-15T17:20:26.043" v="2937" actId="1076"/>
          <ac:picMkLst>
            <pc:docMk/>
            <pc:sldMk cId="1619099164" sldId="273"/>
            <ac:picMk id="4" creationId="{A054D374-4762-C6CA-4B3E-204C0E498646}"/>
          </ac:picMkLst>
        </pc:picChg>
      </pc:sldChg>
      <pc:sldChg chg="modSp add del mod">
        <pc:chgData name="Fabio Spaziani" userId="a4266648-d70e-4ec6-841a-7ce1e10c6416" providerId="ADAL" clId="{2FC99F54-E0EA-4815-B0F5-CBF5DB271B1F}" dt="2023-05-16T16:05:57.077" v="3170" actId="47"/>
        <pc:sldMkLst>
          <pc:docMk/>
          <pc:sldMk cId="264237891" sldId="274"/>
        </pc:sldMkLst>
        <pc:spChg chg="mod">
          <ac:chgData name="Fabio Spaziani" userId="a4266648-d70e-4ec6-841a-7ce1e10c6416" providerId="ADAL" clId="{2FC99F54-E0EA-4815-B0F5-CBF5DB271B1F}" dt="2023-05-10T13:24:46.229" v="404" actId="6549"/>
          <ac:spMkLst>
            <pc:docMk/>
            <pc:sldMk cId="264237891" sldId="274"/>
            <ac:spMk id="2" creationId="{05EE2F23-A361-216F-8AEB-032FC07C3CA8}"/>
          </ac:spMkLst>
        </pc:spChg>
      </pc:sldChg>
      <pc:sldChg chg="modSp add del mod replId">
        <pc:chgData name="Fabio Spaziani" userId="a4266648-d70e-4ec6-841a-7ce1e10c6416" providerId="ADAL" clId="{2FC99F54-E0EA-4815-B0F5-CBF5DB271B1F}" dt="2023-05-10T13:24:32.936" v="400" actId="47"/>
        <pc:sldMkLst>
          <pc:docMk/>
          <pc:sldMk cId="3193087085" sldId="274"/>
        </pc:sldMkLst>
        <pc:spChg chg="mod">
          <ac:chgData name="Fabio Spaziani" userId="a4266648-d70e-4ec6-841a-7ce1e10c6416" providerId="ADAL" clId="{2FC99F54-E0EA-4815-B0F5-CBF5DB271B1F}" dt="2023-05-10T13:23:01.087" v="376"/>
          <ac:spMkLst>
            <pc:docMk/>
            <pc:sldMk cId="3193087085" sldId="274"/>
            <ac:spMk id="3" creationId="{46B05072-6BA6-1F6F-179C-A52E2D41542A}"/>
          </ac:spMkLst>
        </pc:spChg>
      </pc:sldChg>
      <pc:sldChg chg="addSp delSp modSp new del mod ord">
        <pc:chgData name="Fabio Spaziani" userId="a4266648-d70e-4ec6-841a-7ce1e10c6416" providerId="ADAL" clId="{2FC99F54-E0EA-4815-B0F5-CBF5DB271B1F}" dt="2023-05-16T16:41:15.032" v="4049" actId="47"/>
        <pc:sldMkLst>
          <pc:docMk/>
          <pc:sldMk cId="1857951606" sldId="275"/>
        </pc:sldMkLst>
        <pc:spChg chg="mod">
          <ac:chgData name="Fabio Spaziani" userId="a4266648-d70e-4ec6-841a-7ce1e10c6416" providerId="ADAL" clId="{2FC99F54-E0EA-4815-B0F5-CBF5DB271B1F}" dt="2023-05-10T13:28:30.200" v="495" actId="20577"/>
          <ac:spMkLst>
            <pc:docMk/>
            <pc:sldMk cId="1857951606" sldId="275"/>
            <ac:spMk id="2" creationId="{E8999BAC-9F3F-B2CE-4177-0EC99568FB60}"/>
          </ac:spMkLst>
        </pc:spChg>
        <pc:spChg chg="del">
          <ac:chgData name="Fabio Spaziani" userId="a4266648-d70e-4ec6-841a-7ce1e10c6416" providerId="ADAL" clId="{2FC99F54-E0EA-4815-B0F5-CBF5DB271B1F}" dt="2023-05-10T13:28:05.191" v="437" actId="478"/>
          <ac:spMkLst>
            <pc:docMk/>
            <pc:sldMk cId="1857951606" sldId="275"/>
            <ac:spMk id="3" creationId="{75333709-053A-FA95-52AB-44E6B7C4AD7D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4" creationId="{1D4AD0A4-551D-B07B-AEFD-1F923E8E9B6A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5" creationId="{68A05976-9C87-599B-843A-824A6E710D18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6" creationId="{8E6B6935-BFBF-2565-C2CD-72B5A5188C5D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7" creationId="{D29BC27D-E996-48B9-14BF-3E5843DB37DB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8" creationId="{A21AED27-1CE1-E2E5-B9CD-612FE15103D8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9" creationId="{02F732BD-984A-0326-F627-9DED7C0A770A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10" creationId="{FBC8BD31-C385-4166-06F7-5BA6781C675C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11" creationId="{DA31163A-3158-3E65-951E-9FACD0650060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12" creationId="{874225BD-EF57-95F3-03CB-6C2A0BBB5D5F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13" creationId="{5AEBF851-3634-A88E-75AE-72A23E3FF2C9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28" creationId="{FC1B3AB1-A0A8-9F20-8D24-EFA0EDC9080E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29" creationId="{AF6C5C63-36CF-3320-DA8C-4A5305048FFA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0" creationId="{112D20CF-A004-2621-DF1C-3EB567C8FEAE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1" creationId="{6C9F1027-B5B9-2831-ABEA-55F099CDBE47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2" creationId="{444D76C2-D20E-9A31-4EC9-3E08AAB8E00C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3" creationId="{F225A3A3-1550-9A47-A3E8-EB3F96EC67F0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4" creationId="{12D8776F-84B7-8BFA-0314-6AC56C85136E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5" creationId="{865AB7F1-5620-3B41-23EF-E4C29C1ACD06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6" creationId="{6527842A-3EC7-F69D-DE60-3CB70D2237C8}"/>
          </ac:spMkLst>
        </pc:spChg>
        <pc:spChg chg="add mod">
          <ac:chgData name="Fabio Spaziani" userId="a4266648-d70e-4ec6-841a-7ce1e10c6416" providerId="ADAL" clId="{2FC99F54-E0EA-4815-B0F5-CBF5DB271B1F}" dt="2023-05-10T13:28:08.588" v="439" actId="1076"/>
          <ac:spMkLst>
            <pc:docMk/>
            <pc:sldMk cId="1857951606" sldId="275"/>
            <ac:spMk id="37" creationId="{ACB8F7AF-5B2A-388F-17E1-D32D07DEFE00}"/>
          </ac:spMkLst>
        </pc:spChg>
        <pc:spChg chg="add mod">
          <ac:chgData name="Fabio Spaziani" userId="a4266648-d70e-4ec6-841a-7ce1e10c6416" providerId="ADAL" clId="{2FC99F54-E0EA-4815-B0F5-CBF5DB271B1F}" dt="2023-05-10T13:28:12.198" v="444" actId="20577"/>
          <ac:spMkLst>
            <pc:docMk/>
            <pc:sldMk cId="1857951606" sldId="275"/>
            <ac:spMk id="47" creationId="{703BD5A5-F7B7-BB24-3F16-2AABAE66C7E1}"/>
          </ac:spMkLst>
        </pc:spChg>
        <pc:spChg chg="add del mod">
          <ac:chgData name="Fabio Spaziani" userId="a4266648-d70e-4ec6-841a-7ce1e10c6416" providerId="ADAL" clId="{2FC99F54-E0EA-4815-B0F5-CBF5DB271B1F}" dt="2023-05-10T13:28:16.528" v="445" actId="478"/>
          <ac:spMkLst>
            <pc:docMk/>
            <pc:sldMk cId="1857951606" sldId="275"/>
            <ac:spMk id="51" creationId="{B6E2CD86-ECEE-E159-F328-64504354CFD1}"/>
          </ac:spMkLst>
        </pc:spChg>
        <pc:spChg chg="add del mod">
          <ac:chgData name="Fabio Spaziani" userId="a4266648-d70e-4ec6-841a-7ce1e10c6416" providerId="ADAL" clId="{2FC99F54-E0EA-4815-B0F5-CBF5DB271B1F}" dt="2023-05-10T13:28:17.548" v="446" actId="478"/>
          <ac:spMkLst>
            <pc:docMk/>
            <pc:sldMk cId="1857951606" sldId="275"/>
            <ac:spMk id="52" creationId="{9AA42582-F3C4-47E3-721F-3EE6DD30BE87}"/>
          </ac:spMkLst>
        </pc:spChg>
        <pc:spChg chg="add mod">
          <ac:chgData name="Fabio Spaziani" userId="a4266648-d70e-4ec6-841a-7ce1e10c6416" providerId="ADAL" clId="{2FC99F54-E0EA-4815-B0F5-CBF5DB271B1F}" dt="2023-05-16T16:33:03.613" v="3733" actId="1076"/>
          <ac:spMkLst>
            <pc:docMk/>
            <pc:sldMk cId="1857951606" sldId="275"/>
            <ac:spMk id="53" creationId="{3216FDA9-97B6-4D35-3D84-3FC5ACD2BBF8}"/>
          </ac:spMkLst>
        </pc:sp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14" creationId="{F52B0796-9667-36C3-E4CF-24AE739AA63D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15" creationId="{D15BA0B8-5CBB-B614-9347-ACA978C8B57B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16" creationId="{A8341AD3-197E-F642-FABA-99B4D1428A10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17" creationId="{10570FC4-FA73-4267-1AD9-E075CA6FB42A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18" creationId="{5F991C29-A54B-23E6-E571-5CFEB9180B80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19" creationId="{8FEA08CE-B93F-217A-EA71-DCB7FF62216C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0" creationId="{4E18620C-4A29-3457-1C9A-C7D1DA846867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1" creationId="{F3A4FA71-15BA-38FE-63AF-AE08D94BBFDD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2" creationId="{650400E9-0FD3-1020-12C1-39F4C0AFD72D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3" creationId="{7389E46D-EECB-6EDB-F0B2-61FE1213D0E7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4" creationId="{8F20468A-C5B8-F14C-B9D4-B2DB187EC27A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5" creationId="{E0D98D15-928D-0304-6E22-E45EA14A67E5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6" creationId="{E7907EFD-0A17-EB06-5AE8-82459D7D3F23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27" creationId="{CBA49483-77A9-866E-832E-FB15BEF22A4E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38" creationId="{7315BE05-EF66-F7DE-7E1F-82D6E6CC357D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39" creationId="{F2248415-D6B0-33E6-9E15-059DC7DCCFD7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0" creationId="{E679A610-F209-7757-6EE7-042E6247825B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1" creationId="{04A52009-37A3-DFA6-7EF8-768B88046F55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2" creationId="{76D5FD75-D776-C62A-0425-4DF4EBDA9F6B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3" creationId="{2BA1DE78-42CC-7BC0-489B-D9D270AC59B7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4" creationId="{13B40C72-F85C-1BEB-0C52-039673440995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5" creationId="{00C3EE37-D4DC-B28C-E730-8D9F28C71BB6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6" creationId="{399FA554-7AC6-D0AD-1720-341A05D61FA9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8" creationId="{020CD6C3-6172-C108-13C0-09F77188A4F1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49" creationId="{F95AE53F-5876-AE9A-CF7C-DEA3A33FBEA4}"/>
          </ac:cxnSpMkLst>
        </pc:cxnChg>
        <pc:cxnChg chg="add mod">
          <ac:chgData name="Fabio Spaziani" userId="a4266648-d70e-4ec6-841a-7ce1e10c6416" providerId="ADAL" clId="{2FC99F54-E0EA-4815-B0F5-CBF5DB271B1F}" dt="2023-05-10T13:28:08.588" v="439" actId="1076"/>
          <ac:cxnSpMkLst>
            <pc:docMk/>
            <pc:sldMk cId="1857951606" sldId="275"/>
            <ac:cxnSpMk id="50" creationId="{E0B40FCA-7F32-0053-F641-05B3B9944AAA}"/>
          </ac:cxnSpMkLst>
        </pc:cxnChg>
      </pc:sldChg>
      <pc:sldChg chg="addSp delSp modSp add mod modAnim">
        <pc:chgData name="Fabio Spaziani" userId="a4266648-d70e-4ec6-841a-7ce1e10c6416" providerId="ADAL" clId="{2FC99F54-E0EA-4815-B0F5-CBF5DB271B1F}" dt="2023-05-21T18:39:29.624" v="5687" actId="1076"/>
        <pc:sldMkLst>
          <pc:docMk/>
          <pc:sldMk cId="1113669722" sldId="276"/>
        </pc:sldMkLst>
        <pc:spChg chg="mod">
          <ac:chgData name="Fabio Spaziani" userId="a4266648-d70e-4ec6-841a-7ce1e10c6416" providerId="ADAL" clId="{2FC99F54-E0EA-4815-B0F5-CBF5DB271B1F}" dt="2023-05-15T16:09:35.484" v="2571" actId="20577"/>
          <ac:spMkLst>
            <pc:docMk/>
            <pc:sldMk cId="1113669722" sldId="276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17T14:00:31.798" v="4915" actId="1076"/>
          <ac:spMkLst>
            <pc:docMk/>
            <pc:sldMk cId="1113669722" sldId="276"/>
            <ac:spMk id="3" creationId="{B311DF68-A72F-E4B3-4BF5-99989720C88C}"/>
          </ac:spMkLst>
        </pc:spChg>
        <pc:spChg chg="del">
          <ac:chgData name="Fabio Spaziani" userId="a4266648-d70e-4ec6-841a-7ce1e10c6416" providerId="ADAL" clId="{2FC99F54-E0EA-4815-B0F5-CBF5DB271B1F}" dt="2023-05-10T13:30:35.998" v="500" actId="478"/>
          <ac:spMkLst>
            <pc:docMk/>
            <pc:sldMk cId="1113669722" sldId="276"/>
            <ac:spMk id="4" creationId="{D4F3B69F-C26C-E9DE-34AB-DEA476DBC41B}"/>
          </ac:spMkLst>
        </pc:spChg>
        <pc:spChg chg="add mod">
          <ac:chgData name="Fabio Spaziani" userId="a4266648-d70e-4ec6-841a-7ce1e10c6416" providerId="ADAL" clId="{2FC99F54-E0EA-4815-B0F5-CBF5DB271B1F}" dt="2023-05-17T14:00:31.798" v="4915" actId="1076"/>
          <ac:spMkLst>
            <pc:docMk/>
            <pc:sldMk cId="1113669722" sldId="276"/>
            <ac:spMk id="4" creationId="{DED53895-1CB5-2783-F9D3-F24E8CD7B3E3}"/>
          </ac:spMkLst>
        </pc:spChg>
        <pc:spChg chg="add del mod">
          <ac:chgData name="Fabio Spaziani" userId="a4266648-d70e-4ec6-841a-7ce1e10c6416" providerId="ADAL" clId="{2FC99F54-E0EA-4815-B0F5-CBF5DB271B1F}" dt="2023-05-17T09:37:51.344" v="4708" actId="478"/>
          <ac:spMkLst>
            <pc:docMk/>
            <pc:sldMk cId="1113669722" sldId="276"/>
            <ac:spMk id="5" creationId="{F076AED3-92CB-45B3-CB77-EE9035B00525}"/>
          </ac:spMkLst>
        </pc:spChg>
        <pc:spChg chg="del">
          <ac:chgData name="Fabio Spaziani" userId="a4266648-d70e-4ec6-841a-7ce1e10c6416" providerId="ADAL" clId="{2FC99F54-E0EA-4815-B0F5-CBF5DB271B1F}" dt="2023-05-10T13:30:35.998" v="500" actId="478"/>
          <ac:spMkLst>
            <pc:docMk/>
            <pc:sldMk cId="1113669722" sldId="276"/>
            <ac:spMk id="11" creationId="{C11D9A5F-6A9F-50F9-1D68-7E000758B6B4}"/>
          </ac:spMkLst>
        </pc:spChg>
        <pc:spChg chg="del">
          <ac:chgData name="Fabio Spaziani" userId="a4266648-d70e-4ec6-841a-7ce1e10c6416" providerId="ADAL" clId="{2FC99F54-E0EA-4815-B0F5-CBF5DB271B1F}" dt="2023-05-10T13:30:35.998" v="500" actId="478"/>
          <ac:spMkLst>
            <pc:docMk/>
            <pc:sldMk cId="1113669722" sldId="276"/>
            <ac:spMk id="12" creationId="{9CECED56-400E-FFD2-16A8-03A4DD708791}"/>
          </ac:spMkLst>
        </pc:spChg>
        <pc:spChg chg="del">
          <ac:chgData name="Fabio Spaziani" userId="a4266648-d70e-4ec6-841a-7ce1e10c6416" providerId="ADAL" clId="{2FC99F54-E0EA-4815-B0F5-CBF5DB271B1F}" dt="2023-05-10T13:30:35.998" v="500" actId="478"/>
          <ac:spMkLst>
            <pc:docMk/>
            <pc:sldMk cId="1113669722" sldId="276"/>
            <ac:spMk id="13" creationId="{46F19352-080D-C580-282A-E2B17B2BAA45}"/>
          </ac:spMkLst>
        </pc:spChg>
        <pc:spChg chg="add mod ord topLvl">
          <ac:chgData name="Fabio Spaziani" userId="a4266648-d70e-4ec6-841a-7ce1e10c6416" providerId="ADAL" clId="{2FC99F54-E0EA-4815-B0F5-CBF5DB271B1F}" dt="2023-05-17T14:00:31.798" v="4915" actId="1076"/>
          <ac:spMkLst>
            <pc:docMk/>
            <pc:sldMk cId="1113669722" sldId="276"/>
            <ac:spMk id="17" creationId="{3418EA76-53AA-34DA-DE8F-5ADF0A62E324}"/>
          </ac:spMkLst>
        </pc:spChg>
        <pc:spChg chg="add mod ord topLvl">
          <ac:chgData name="Fabio Spaziani" userId="a4266648-d70e-4ec6-841a-7ce1e10c6416" providerId="ADAL" clId="{2FC99F54-E0EA-4815-B0F5-CBF5DB271B1F}" dt="2023-05-21T18:39:29.624" v="5687" actId="1076"/>
          <ac:spMkLst>
            <pc:docMk/>
            <pc:sldMk cId="1113669722" sldId="276"/>
            <ac:spMk id="18" creationId="{60460E58-2DFC-C94A-DA94-1C467235E6E1}"/>
          </ac:spMkLst>
        </pc:spChg>
        <pc:spChg chg="add mod">
          <ac:chgData name="Fabio Spaziani" userId="a4266648-d70e-4ec6-841a-7ce1e10c6416" providerId="ADAL" clId="{2FC99F54-E0EA-4815-B0F5-CBF5DB271B1F}" dt="2023-05-17T14:00:31.798" v="4915" actId="1076"/>
          <ac:spMkLst>
            <pc:docMk/>
            <pc:sldMk cId="1113669722" sldId="276"/>
            <ac:spMk id="19" creationId="{BD7A7390-75EB-CEF4-AFB6-63D65B763141}"/>
          </ac:spMkLst>
        </pc:spChg>
        <pc:spChg chg="add mod">
          <ac:chgData name="Fabio Spaziani" userId="a4266648-d70e-4ec6-841a-7ce1e10c6416" providerId="ADAL" clId="{2FC99F54-E0EA-4815-B0F5-CBF5DB271B1F}" dt="2023-05-21T18:38:58.796" v="5653" actId="20577"/>
          <ac:spMkLst>
            <pc:docMk/>
            <pc:sldMk cId="1113669722" sldId="276"/>
            <ac:spMk id="20" creationId="{CFB7E52F-B2D0-2E94-75E9-019A5652A02F}"/>
          </ac:spMkLst>
        </pc:spChg>
        <pc:spChg chg="add del mod">
          <ac:chgData name="Fabio Spaziani" userId="a4266648-d70e-4ec6-841a-7ce1e10c6416" providerId="ADAL" clId="{2FC99F54-E0EA-4815-B0F5-CBF5DB271B1F}" dt="2023-05-15T16:12:59.603" v="2613" actId="478"/>
          <ac:spMkLst>
            <pc:docMk/>
            <pc:sldMk cId="1113669722" sldId="276"/>
            <ac:spMk id="21" creationId="{5B52995A-A4F1-B82F-7B8D-8DAC703BEA02}"/>
          </ac:spMkLst>
        </pc:spChg>
        <pc:spChg chg="add mod topLvl">
          <ac:chgData name="Fabio Spaziani" userId="a4266648-d70e-4ec6-841a-7ce1e10c6416" providerId="ADAL" clId="{2FC99F54-E0EA-4815-B0F5-CBF5DB271B1F}" dt="2023-05-17T14:00:31.798" v="4915" actId="1076"/>
          <ac:spMkLst>
            <pc:docMk/>
            <pc:sldMk cId="1113669722" sldId="276"/>
            <ac:spMk id="22" creationId="{32307193-8A9A-074D-8BF5-5D5675D83B74}"/>
          </ac:spMkLst>
        </pc:spChg>
        <pc:spChg chg="add mod topLvl">
          <ac:chgData name="Fabio Spaziani" userId="a4266648-d70e-4ec6-841a-7ce1e10c6416" providerId="ADAL" clId="{2FC99F54-E0EA-4815-B0F5-CBF5DB271B1F}" dt="2023-05-17T14:00:31.798" v="4915" actId="1076"/>
          <ac:spMkLst>
            <pc:docMk/>
            <pc:sldMk cId="1113669722" sldId="276"/>
            <ac:spMk id="23" creationId="{D9E65DB1-D8EE-9457-31BA-0E6F137F54F4}"/>
          </ac:spMkLst>
        </pc:spChg>
        <pc:spChg chg="add mod">
          <ac:chgData name="Fabio Spaziani" userId="a4266648-d70e-4ec6-841a-7ce1e10c6416" providerId="ADAL" clId="{2FC99F54-E0EA-4815-B0F5-CBF5DB271B1F}" dt="2023-05-15T16:07:03.196" v="2483" actId="164"/>
          <ac:spMkLst>
            <pc:docMk/>
            <pc:sldMk cId="1113669722" sldId="276"/>
            <ac:spMk id="27" creationId="{147B50EB-E971-26C6-29FD-9E9DC967A8BA}"/>
          </ac:spMkLst>
        </pc:spChg>
        <pc:spChg chg="add mod ord topLvl">
          <ac:chgData name="Fabio Spaziani" userId="a4266648-d70e-4ec6-841a-7ce1e10c6416" providerId="ADAL" clId="{2FC99F54-E0EA-4815-B0F5-CBF5DB271B1F}" dt="2023-05-21T18:36:44.103" v="5624" actId="20577"/>
          <ac:spMkLst>
            <pc:docMk/>
            <pc:sldMk cId="1113669722" sldId="276"/>
            <ac:spMk id="29" creationId="{BB86A3E5-6A28-4507-C360-CD07BF57576D}"/>
          </ac:spMkLst>
        </pc:spChg>
        <pc:spChg chg="add mod">
          <ac:chgData name="Fabio Spaziani" userId="a4266648-d70e-4ec6-841a-7ce1e10c6416" providerId="ADAL" clId="{2FC99F54-E0EA-4815-B0F5-CBF5DB271B1F}" dt="2023-05-15T16:09:12.060" v="2537" actId="1036"/>
          <ac:spMkLst>
            <pc:docMk/>
            <pc:sldMk cId="1113669722" sldId="276"/>
            <ac:spMk id="30" creationId="{07FFBD51-6E82-7A93-77C4-B34972D88875}"/>
          </ac:spMkLst>
        </pc:spChg>
        <pc:spChg chg="add mod">
          <ac:chgData name="Fabio Spaziani" userId="a4266648-d70e-4ec6-841a-7ce1e10c6416" providerId="ADAL" clId="{2FC99F54-E0EA-4815-B0F5-CBF5DB271B1F}" dt="2023-05-15T16:08:44.425" v="2520" actId="1076"/>
          <ac:spMkLst>
            <pc:docMk/>
            <pc:sldMk cId="1113669722" sldId="276"/>
            <ac:spMk id="31" creationId="{A1AC9437-6941-3080-290C-F4F8E24E29F4}"/>
          </ac:spMkLst>
        </pc:spChg>
        <pc:spChg chg="add mod">
          <ac:chgData name="Fabio Spaziani" userId="a4266648-d70e-4ec6-841a-7ce1e10c6416" providerId="ADAL" clId="{2FC99F54-E0EA-4815-B0F5-CBF5DB271B1F}" dt="2023-05-15T16:07:03.196" v="2483" actId="164"/>
          <ac:spMkLst>
            <pc:docMk/>
            <pc:sldMk cId="1113669722" sldId="276"/>
            <ac:spMk id="32" creationId="{14C8928C-03CE-2049-F86E-46021F68395B}"/>
          </ac:spMkLst>
        </pc:spChg>
        <pc:grpChg chg="del">
          <ac:chgData name="Fabio Spaziani" userId="a4266648-d70e-4ec6-841a-7ce1e10c6416" providerId="ADAL" clId="{2FC99F54-E0EA-4815-B0F5-CBF5DB271B1F}" dt="2023-05-10T13:30:35.998" v="500" actId="478"/>
          <ac:grpSpMkLst>
            <pc:docMk/>
            <pc:sldMk cId="1113669722" sldId="276"/>
            <ac:grpSpMk id="6" creationId="{5DD90405-F300-C510-DE3F-A5314732B3E0}"/>
          </ac:grpSpMkLst>
        </pc:grpChg>
        <pc:grpChg chg="add del mod">
          <ac:chgData name="Fabio Spaziani" userId="a4266648-d70e-4ec6-841a-7ce1e10c6416" providerId="ADAL" clId="{2FC99F54-E0EA-4815-B0F5-CBF5DB271B1F}" dt="2023-05-15T16:06:27.779" v="2468" actId="165"/>
          <ac:grpSpMkLst>
            <pc:docMk/>
            <pc:sldMk cId="1113669722" sldId="276"/>
            <ac:grpSpMk id="38" creationId="{B11F5BE1-43E4-8F6E-5B40-63CF542B7849}"/>
          </ac:grpSpMkLst>
        </pc:grpChg>
        <pc:grpChg chg="add del mod">
          <ac:chgData name="Fabio Spaziani" userId="a4266648-d70e-4ec6-841a-7ce1e10c6416" providerId="ADAL" clId="{2FC99F54-E0EA-4815-B0F5-CBF5DB271B1F}" dt="2023-05-15T16:06:33.202" v="2472" actId="165"/>
          <ac:grpSpMkLst>
            <pc:docMk/>
            <pc:sldMk cId="1113669722" sldId="276"/>
            <ac:grpSpMk id="39" creationId="{B41A6A47-99F2-4D06-0BE9-1D2404058408}"/>
          </ac:grpSpMkLst>
        </pc:grpChg>
        <pc:grpChg chg="add del mod">
          <ac:chgData name="Fabio Spaziani" userId="a4266648-d70e-4ec6-841a-7ce1e10c6416" providerId="ADAL" clId="{2FC99F54-E0EA-4815-B0F5-CBF5DB271B1F}" dt="2023-05-17T12:53:43.803" v="4876" actId="165"/>
          <ac:grpSpMkLst>
            <pc:docMk/>
            <pc:sldMk cId="1113669722" sldId="276"/>
            <ac:grpSpMk id="40" creationId="{75CCA3AD-880A-9C84-47E4-C52BFE38C1D5}"/>
          </ac:grpSpMkLst>
        </pc:grpChg>
        <pc:grpChg chg="add del mod">
          <ac:chgData name="Fabio Spaziani" userId="a4266648-d70e-4ec6-841a-7ce1e10c6416" providerId="ADAL" clId="{2FC99F54-E0EA-4815-B0F5-CBF5DB271B1F}" dt="2023-05-15T16:13:01.778" v="2614" actId="478"/>
          <ac:grpSpMkLst>
            <pc:docMk/>
            <pc:sldMk cId="1113669722" sldId="276"/>
            <ac:grpSpMk id="47" creationId="{AC3CB971-DBFD-4DC6-F4FA-790256882995}"/>
          </ac:grpSpMkLst>
        </pc:grpChg>
        <pc:picChg chg="del">
          <ac:chgData name="Fabio Spaziani" userId="a4266648-d70e-4ec6-841a-7ce1e10c6416" providerId="ADAL" clId="{2FC99F54-E0EA-4815-B0F5-CBF5DB271B1F}" dt="2023-05-10T13:30:35.998" v="500" actId="478"/>
          <ac:picMkLst>
            <pc:docMk/>
            <pc:sldMk cId="1113669722" sldId="276"/>
            <ac:picMk id="3" creationId="{FA049C22-F2B1-E41F-811F-888E8DA254E6}"/>
          </ac:picMkLst>
        </pc:picChg>
        <pc:picChg chg="add mod">
          <ac:chgData name="Fabio Spaziani" userId="a4266648-d70e-4ec6-841a-7ce1e10c6416" providerId="ADAL" clId="{2FC99F54-E0EA-4815-B0F5-CBF5DB271B1F}" dt="2023-05-17T14:00:31.798" v="4915" actId="1076"/>
          <ac:picMkLst>
            <pc:docMk/>
            <pc:sldMk cId="1113669722" sldId="276"/>
            <ac:picMk id="1026" creationId="{50CDC361-1CF8-F37F-A232-917AB435C1F3}"/>
          </ac:picMkLst>
        </pc:picChg>
        <pc:cxnChg chg="del mod">
          <ac:chgData name="Fabio Spaziani" userId="a4266648-d70e-4ec6-841a-7ce1e10c6416" providerId="ADAL" clId="{2FC99F54-E0EA-4815-B0F5-CBF5DB271B1F}" dt="2023-05-10T13:30:35.998" v="500" actId="478"/>
          <ac:cxnSpMkLst>
            <pc:docMk/>
            <pc:sldMk cId="1113669722" sldId="276"/>
            <ac:cxnSpMk id="5" creationId="{C7675749-CF7B-8C68-C90C-A88BECD0D0C0}"/>
          </ac:cxnSpMkLst>
        </pc:cxnChg>
        <pc:cxnChg chg="del mod">
          <ac:chgData name="Fabio Spaziani" userId="a4266648-d70e-4ec6-841a-7ce1e10c6416" providerId="ADAL" clId="{2FC99F54-E0EA-4815-B0F5-CBF5DB271B1F}" dt="2023-05-10T13:30:35.998" v="500" actId="478"/>
          <ac:cxnSpMkLst>
            <pc:docMk/>
            <pc:sldMk cId="1113669722" sldId="276"/>
            <ac:cxnSpMk id="9" creationId="{5D3F4C48-756D-F864-081E-B79A26EA0346}"/>
          </ac:cxnSpMkLst>
        </pc:cxnChg>
        <pc:cxnChg chg="del mod">
          <ac:chgData name="Fabio Spaziani" userId="a4266648-d70e-4ec6-841a-7ce1e10c6416" providerId="ADAL" clId="{2FC99F54-E0EA-4815-B0F5-CBF5DB271B1F}" dt="2023-05-10T13:30:35.998" v="500" actId="478"/>
          <ac:cxnSpMkLst>
            <pc:docMk/>
            <pc:sldMk cId="1113669722" sldId="276"/>
            <ac:cxnSpMk id="10" creationId="{F4CBCEB2-C377-0185-7C65-DA7865E7A019}"/>
          </ac:cxnSpMkLst>
        </pc:cxnChg>
        <pc:cxnChg chg="del mod">
          <ac:chgData name="Fabio Spaziani" userId="a4266648-d70e-4ec6-841a-7ce1e10c6416" providerId="ADAL" clId="{2FC99F54-E0EA-4815-B0F5-CBF5DB271B1F}" dt="2023-05-10T13:30:35.998" v="500" actId="478"/>
          <ac:cxnSpMkLst>
            <pc:docMk/>
            <pc:sldMk cId="1113669722" sldId="276"/>
            <ac:cxnSpMk id="14" creationId="{036748FC-20AD-CBFF-A726-7674319BB8A0}"/>
          </ac:cxnSpMkLst>
        </pc:cxnChg>
        <pc:cxnChg chg="del mod">
          <ac:chgData name="Fabio Spaziani" userId="a4266648-d70e-4ec6-841a-7ce1e10c6416" providerId="ADAL" clId="{2FC99F54-E0EA-4815-B0F5-CBF5DB271B1F}" dt="2023-05-10T13:30:35.998" v="500" actId="478"/>
          <ac:cxnSpMkLst>
            <pc:docMk/>
            <pc:sldMk cId="1113669722" sldId="276"/>
            <ac:cxnSpMk id="15" creationId="{F1B78A96-393B-86A4-6A70-9D5A53E657A1}"/>
          </ac:cxnSpMkLst>
        </pc:cxnChg>
        <pc:cxnChg chg="del mod">
          <ac:chgData name="Fabio Spaziani" userId="a4266648-d70e-4ec6-841a-7ce1e10c6416" providerId="ADAL" clId="{2FC99F54-E0EA-4815-B0F5-CBF5DB271B1F}" dt="2023-05-10T13:30:35.998" v="500" actId="478"/>
          <ac:cxnSpMkLst>
            <pc:docMk/>
            <pc:sldMk cId="1113669722" sldId="276"/>
            <ac:cxnSpMk id="16" creationId="{5750BDE0-B0C2-2CCB-780C-A246E9BB54F7}"/>
          </ac:cxnSpMkLst>
        </pc:cxnChg>
        <pc:cxnChg chg="add del mod ord">
          <ac:chgData name="Fabio Spaziani" userId="a4266648-d70e-4ec6-841a-7ce1e10c6416" providerId="ADAL" clId="{2FC99F54-E0EA-4815-B0F5-CBF5DB271B1F}" dt="2023-05-15T16:14:14.385" v="2623" actId="478"/>
          <ac:cxnSpMkLst>
            <pc:docMk/>
            <pc:sldMk cId="1113669722" sldId="276"/>
            <ac:cxnSpMk id="24" creationId="{6759107C-287E-3143-9DD7-C2019472542F}"/>
          </ac:cxnSpMkLst>
        </pc:cxnChg>
        <pc:cxnChg chg="add del mod">
          <ac:chgData name="Fabio Spaziani" userId="a4266648-d70e-4ec6-841a-7ce1e10c6416" providerId="ADAL" clId="{2FC99F54-E0EA-4815-B0F5-CBF5DB271B1F}" dt="2023-05-15T16:14:06.209" v="2622" actId="478"/>
          <ac:cxnSpMkLst>
            <pc:docMk/>
            <pc:sldMk cId="1113669722" sldId="276"/>
            <ac:cxnSpMk id="25" creationId="{70D53649-D089-985E-2F22-6B1DF7260E52}"/>
          </ac:cxnSpMkLst>
        </pc:cxnChg>
        <pc:cxnChg chg="add mod ord topLvl">
          <ac:chgData name="Fabio Spaziani" userId="a4266648-d70e-4ec6-841a-7ce1e10c6416" providerId="ADAL" clId="{2FC99F54-E0EA-4815-B0F5-CBF5DB271B1F}" dt="2023-05-21T18:39:29.624" v="5687" actId="1076"/>
          <ac:cxnSpMkLst>
            <pc:docMk/>
            <pc:sldMk cId="1113669722" sldId="276"/>
            <ac:cxnSpMk id="26" creationId="{29EF1D5D-971E-86DF-C726-EACDE6AC740D}"/>
          </ac:cxnSpMkLst>
        </pc:cxnChg>
        <pc:cxnChg chg="add del mod ord">
          <ac:chgData name="Fabio Spaziani" userId="a4266648-d70e-4ec6-841a-7ce1e10c6416" providerId="ADAL" clId="{2FC99F54-E0EA-4815-B0F5-CBF5DB271B1F}" dt="2023-05-15T16:15:57.488" v="2671" actId="478"/>
          <ac:cxnSpMkLst>
            <pc:docMk/>
            <pc:sldMk cId="1113669722" sldId="276"/>
            <ac:cxnSpMk id="28" creationId="{F2848272-7829-5DF8-0785-69AD7D66E3A0}"/>
          </ac:cxnSpMkLst>
        </pc:cxnChg>
        <pc:cxnChg chg="add mod">
          <ac:chgData name="Fabio Spaziani" userId="a4266648-d70e-4ec6-841a-7ce1e10c6416" providerId="ADAL" clId="{2FC99F54-E0EA-4815-B0F5-CBF5DB271B1F}" dt="2023-05-15T16:09:53.254" v="2573" actId="208"/>
          <ac:cxnSpMkLst>
            <pc:docMk/>
            <pc:sldMk cId="1113669722" sldId="276"/>
            <ac:cxnSpMk id="33" creationId="{6493ED7C-D30F-AD7F-6AD7-D3D5DBFF3EC5}"/>
          </ac:cxnSpMkLst>
        </pc:cxnChg>
        <pc:cxnChg chg="add mod topLvl">
          <ac:chgData name="Fabio Spaziani" userId="a4266648-d70e-4ec6-841a-7ce1e10c6416" providerId="ADAL" clId="{2FC99F54-E0EA-4815-B0F5-CBF5DB271B1F}" dt="2023-05-17T14:00:31.798" v="4915" actId="1076"/>
          <ac:cxnSpMkLst>
            <pc:docMk/>
            <pc:sldMk cId="1113669722" sldId="276"/>
            <ac:cxnSpMk id="34" creationId="{AFA237E1-3C4C-8288-258E-E03019FA34A1}"/>
          </ac:cxnSpMkLst>
        </pc:cxnChg>
        <pc:cxnChg chg="add del mod">
          <ac:chgData name="Fabio Spaziani" userId="a4266648-d70e-4ec6-841a-7ce1e10c6416" providerId="ADAL" clId="{2FC99F54-E0EA-4815-B0F5-CBF5DB271B1F}" dt="2023-05-15T16:07:44.444" v="2510" actId="478"/>
          <ac:cxnSpMkLst>
            <pc:docMk/>
            <pc:sldMk cId="1113669722" sldId="276"/>
            <ac:cxnSpMk id="35" creationId="{9205491A-EAC8-9779-984C-5133DEE5B01F}"/>
          </ac:cxnSpMkLst>
        </pc:cxnChg>
        <pc:cxnChg chg="add del mod ord">
          <ac:chgData name="Fabio Spaziani" userId="a4266648-d70e-4ec6-841a-7ce1e10c6416" providerId="ADAL" clId="{2FC99F54-E0EA-4815-B0F5-CBF5DB271B1F}" dt="2023-05-15T16:13:19.659" v="2617" actId="478"/>
          <ac:cxnSpMkLst>
            <pc:docMk/>
            <pc:sldMk cId="1113669722" sldId="276"/>
            <ac:cxnSpMk id="58" creationId="{30F639B5-BCE4-87C1-9C61-174E97467571}"/>
          </ac:cxnSpMkLst>
        </pc:cxnChg>
        <pc:cxnChg chg="add mod">
          <ac:chgData name="Fabio Spaziani" userId="a4266648-d70e-4ec6-841a-7ce1e10c6416" providerId="ADAL" clId="{2FC99F54-E0EA-4815-B0F5-CBF5DB271B1F}" dt="2023-05-17T14:00:31.798" v="4915" actId="1076"/>
          <ac:cxnSpMkLst>
            <pc:docMk/>
            <pc:sldMk cId="1113669722" sldId="276"/>
            <ac:cxnSpMk id="1028" creationId="{808459BC-CF65-DBBC-8604-7F36D98419FD}"/>
          </ac:cxnSpMkLst>
        </pc:cxnChg>
        <pc:cxnChg chg="add mod">
          <ac:chgData name="Fabio Spaziani" userId="a4266648-d70e-4ec6-841a-7ce1e10c6416" providerId="ADAL" clId="{2FC99F54-E0EA-4815-B0F5-CBF5DB271B1F}" dt="2023-05-17T14:00:31.798" v="4915" actId="1076"/>
          <ac:cxnSpMkLst>
            <pc:docMk/>
            <pc:sldMk cId="1113669722" sldId="276"/>
            <ac:cxnSpMk id="1029" creationId="{1A2CCA44-5744-2BBE-F939-76CE059599BF}"/>
          </ac:cxnSpMkLst>
        </pc:cxnChg>
        <pc:cxnChg chg="add del mod">
          <ac:chgData name="Fabio Spaziani" userId="a4266648-d70e-4ec6-841a-7ce1e10c6416" providerId="ADAL" clId="{2FC99F54-E0EA-4815-B0F5-CBF5DB271B1F}" dt="2023-05-15T16:15:11.586" v="2634" actId="478"/>
          <ac:cxnSpMkLst>
            <pc:docMk/>
            <pc:sldMk cId="1113669722" sldId="276"/>
            <ac:cxnSpMk id="1033" creationId="{7FE63CF5-07B1-4B45-59A3-FA491BA0395B}"/>
          </ac:cxnSpMkLst>
        </pc:cxnChg>
        <pc:cxnChg chg="add mod">
          <ac:chgData name="Fabio Spaziani" userId="a4266648-d70e-4ec6-841a-7ce1e10c6416" providerId="ADAL" clId="{2FC99F54-E0EA-4815-B0F5-CBF5DB271B1F}" dt="2023-05-17T14:00:56.410" v="4917" actId="208"/>
          <ac:cxnSpMkLst>
            <pc:docMk/>
            <pc:sldMk cId="1113669722" sldId="276"/>
            <ac:cxnSpMk id="1037" creationId="{7674D502-EDD6-15D3-A1EE-1199A870F50E}"/>
          </ac:cxnSpMkLst>
        </pc:cxnChg>
        <pc:cxnChg chg="add del mod">
          <ac:chgData name="Fabio Spaziani" userId="a4266648-d70e-4ec6-841a-7ce1e10c6416" providerId="ADAL" clId="{2FC99F54-E0EA-4815-B0F5-CBF5DB271B1F}" dt="2023-05-15T16:16:30.600" v="2699" actId="478"/>
          <ac:cxnSpMkLst>
            <pc:docMk/>
            <pc:sldMk cId="1113669722" sldId="276"/>
            <ac:cxnSpMk id="1038" creationId="{D3FD9993-45B1-8CFA-EC90-199431EABEC5}"/>
          </ac:cxnSpMkLst>
        </pc:cxnChg>
        <pc:cxnChg chg="add mod">
          <ac:chgData name="Fabio Spaziani" userId="a4266648-d70e-4ec6-841a-7ce1e10c6416" providerId="ADAL" clId="{2FC99F54-E0EA-4815-B0F5-CBF5DB271B1F}" dt="2023-05-21T18:39:29.624" v="5687" actId="1076"/>
          <ac:cxnSpMkLst>
            <pc:docMk/>
            <pc:sldMk cId="1113669722" sldId="276"/>
            <ac:cxnSpMk id="1044" creationId="{48CF0D0C-E898-08A3-2CD3-F3560E7FC1D2}"/>
          </ac:cxnSpMkLst>
        </pc:cxnChg>
      </pc:sldChg>
      <pc:sldChg chg="addSp delSp modSp add mod modTransition">
        <pc:chgData name="Fabio Spaziani" userId="a4266648-d70e-4ec6-841a-7ce1e10c6416" providerId="ADAL" clId="{2FC99F54-E0EA-4815-B0F5-CBF5DB271B1F}" dt="2023-05-20T15:15:46.594" v="5571" actId="20577"/>
        <pc:sldMkLst>
          <pc:docMk/>
          <pc:sldMk cId="3160582632" sldId="277"/>
        </pc:sldMkLst>
        <pc:spChg chg="mod">
          <ac:chgData name="Fabio Spaziani" userId="a4266648-d70e-4ec6-841a-7ce1e10c6416" providerId="ADAL" clId="{2FC99F54-E0EA-4815-B0F5-CBF5DB271B1F}" dt="2023-05-20T15:15:46.594" v="5571" actId="20577"/>
          <ac:spMkLst>
            <pc:docMk/>
            <pc:sldMk cId="3160582632" sldId="277"/>
            <ac:spMk id="2" creationId="{05EE2F23-A361-216F-8AEB-032FC07C3CA8}"/>
          </ac:spMkLst>
        </pc:spChg>
        <pc:spChg chg="del">
          <ac:chgData name="Fabio Spaziani" userId="a4266648-d70e-4ec6-841a-7ce1e10c6416" providerId="ADAL" clId="{2FC99F54-E0EA-4815-B0F5-CBF5DB271B1F}" dt="2023-05-10T13:34:16.274" v="557" actId="478"/>
          <ac:spMkLst>
            <pc:docMk/>
            <pc:sldMk cId="3160582632" sldId="277"/>
            <ac:spMk id="3" creationId="{46B05072-6BA6-1F6F-179C-A52E2D41542A}"/>
          </ac:spMkLst>
        </pc:spChg>
        <pc:spChg chg="add del mod">
          <ac:chgData name="Fabio Spaziani" userId="a4266648-d70e-4ec6-841a-7ce1e10c6416" providerId="ADAL" clId="{2FC99F54-E0EA-4815-B0F5-CBF5DB271B1F}" dt="2023-05-10T13:34:24.028" v="561" actId="478"/>
          <ac:spMkLst>
            <pc:docMk/>
            <pc:sldMk cId="3160582632" sldId="277"/>
            <ac:spMk id="5" creationId="{19B54E65-01A3-735F-3E72-5AFB86E1F8F0}"/>
          </ac:spMkLst>
        </pc:spChg>
        <pc:picChg chg="add mod">
          <ac:chgData name="Fabio Spaziani" userId="a4266648-d70e-4ec6-841a-7ce1e10c6416" providerId="ADAL" clId="{2FC99F54-E0EA-4815-B0F5-CBF5DB271B1F}" dt="2023-05-20T15:15:43.548" v="5569" actId="14100"/>
          <ac:picMkLst>
            <pc:docMk/>
            <pc:sldMk cId="3160582632" sldId="277"/>
            <ac:picMk id="1026" creationId="{4ADB42A6-4E48-E662-3CD3-CA1485FDCD32}"/>
          </ac:picMkLst>
        </pc:picChg>
      </pc:sldChg>
      <pc:sldChg chg="modSp add mod ord">
        <pc:chgData name="Fabio Spaziani" userId="a4266648-d70e-4ec6-841a-7ce1e10c6416" providerId="ADAL" clId="{2FC99F54-E0EA-4815-B0F5-CBF5DB271B1F}" dt="2023-05-17T14:13:29.316" v="4972"/>
        <pc:sldMkLst>
          <pc:docMk/>
          <pc:sldMk cId="610706226" sldId="278"/>
        </pc:sldMkLst>
        <pc:spChg chg="mod">
          <ac:chgData name="Fabio Spaziani" userId="a4266648-d70e-4ec6-841a-7ce1e10c6416" providerId="ADAL" clId="{2FC99F54-E0EA-4815-B0F5-CBF5DB271B1F}" dt="2023-05-14T15:47:35.147" v="631" actId="20577"/>
          <ac:spMkLst>
            <pc:docMk/>
            <pc:sldMk cId="610706226" sldId="278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14T15:53:00.891" v="988" actId="20577"/>
          <ac:spMkLst>
            <pc:docMk/>
            <pc:sldMk cId="610706226" sldId="278"/>
            <ac:spMk id="3" creationId="{46B05072-6BA6-1F6F-179C-A52E2D41542A}"/>
          </ac:spMkLst>
        </pc:spChg>
      </pc:sldChg>
      <pc:sldChg chg="addSp delSp new del mod">
        <pc:chgData name="Fabio Spaziani" userId="a4266648-d70e-4ec6-841a-7ce1e10c6416" providerId="ADAL" clId="{2FC99F54-E0EA-4815-B0F5-CBF5DB271B1F}" dt="2023-05-14T15:44:08.151" v="592" actId="680"/>
        <pc:sldMkLst>
          <pc:docMk/>
          <pc:sldMk cId="1547589454" sldId="278"/>
        </pc:sldMkLst>
        <pc:spChg chg="add del">
          <ac:chgData name="Fabio Spaziani" userId="a4266648-d70e-4ec6-841a-7ce1e10c6416" providerId="ADAL" clId="{2FC99F54-E0EA-4815-B0F5-CBF5DB271B1F}" dt="2023-05-14T15:44:07.863" v="591" actId="478"/>
          <ac:spMkLst>
            <pc:docMk/>
            <pc:sldMk cId="1547589454" sldId="278"/>
            <ac:spMk id="2" creationId="{60DBC7D1-2374-201B-E6A7-8B3F55D3E8F3}"/>
          </ac:spMkLst>
        </pc:spChg>
      </pc:sldChg>
      <pc:sldChg chg="addSp delSp modSp add mod modAnim">
        <pc:chgData name="Fabio Spaziani" userId="a4266648-d70e-4ec6-841a-7ce1e10c6416" providerId="ADAL" clId="{2FC99F54-E0EA-4815-B0F5-CBF5DB271B1F}" dt="2023-05-17T16:12:23.679" v="5161" actId="1037"/>
        <pc:sldMkLst>
          <pc:docMk/>
          <pc:sldMk cId="1138972967" sldId="279"/>
        </pc:sldMkLst>
        <pc:spChg chg="mod">
          <ac:chgData name="Fabio Spaziani" userId="a4266648-d70e-4ec6-841a-7ce1e10c6416" providerId="ADAL" clId="{2FC99F54-E0EA-4815-B0F5-CBF5DB271B1F}" dt="2023-05-15T17:23:04.521" v="3005" actId="20577"/>
          <ac:spMkLst>
            <pc:docMk/>
            <pc:sldMk cId="1138972967" sldId="279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17T16:11:53.723" v="5116" actId="1076"/>
          <ac:spMkLst>
            <pc:docMk/>
            <pc:sldMk cId="1138972967" sldId="279"/>
            <ac:spMk id="3" creationId="{D671F377-E210-0485-4A29-480B277BB9BE}"/>
          </ac:spMkLst>
        </pc:spChg>
        <pc:spChg chg="add mod ord">
          <ac:chgData name="Fabio Spaziani" userId="a4266648-d70e-4ec6-841a-7ce1e10c6416" providerId="ADAL" clId="{2FC99F54-E0EA-4815-B0F5-CBF5DB271B1F}" dt="2023-05-16T16:51:16.867" v="4206" actId="164"/>
          <ac:spMkLst>
            <pc:docMk/>
            <pc:sldMk cId="1138972967" sldId="279"/>
            <ac:spMk id="4" creationId="{0DFCAE31-ABA4-BD0E-D938-110357B44447}"/>
          </ac:spMkLst>
        </pc:spChg>
        <pc:spChg chg="add mod">
          <ac:chgData name="Fabio Spaziani" userId="a4266648-d70e-4ec6-841a-7ce1e10c6416" providerId="ADAL" clId="{2FC99F54-E0EA-4815-B0F5-CBF5DB271B1F}" dt="2023-05-17T16:12:06.901" v="5122" actId="14100"/>
          <ac:spMkLst>
            <pc:docMk/>
            <pc:sldMk cId="1138972967" sldId="279"/>
            <ac:spMk id="6" creationId="{E6DEBECD-B1E1-3D50-062E-FB7BDEC0ECAE}"/>
          </ac:spMkLst>
        </pc:spChg>
        <pc:spChg chg="del">
          <ac:chgData name="Fabio Spaziani" userId="a4266648-d70e-4ec6-841a-7ce1e10c6416" providerId="ADAL" clId="{2FC99F54-E0EA-4815-B0F5-CBF5DB271B1F}" dt="2023-05-14T16:07:51.961" v="1131" actId="478"/>
          <ac:spMkLst>
            <pc:docMk/>
            <pc:sldMk cId="1138972967" sldId="279"/>
            <ac:spMk id="6" creationId="{F2F229D2-C4E4-832F-0C64-13AAD3222D4A}"/>
          </ac:spMkLst>
        </pc:spChg>
        <pc:spChg chg="add mod">
          <ac:chgData name="Fabio Spaziani" userId="a4266648-d70e-4ec6-841a-7ce1e10c6416" providerId="ADAL" clId="{2FC99F54-E0EA-4815-B0F5-CBF5DB271B1F}" dt="2023-05-17T16:12:23.679" v="5161" actId="1037"/>
          <ac:spMkLst>
            <pc:docMk/>
            <pc:sldMk cId="1138972967" sldId="279"/>
            <ac:spMk id="7" creationId="{AEB7EAB0-7A7C-F495-1825-B848901E5992}"/>
          </ac:spMkLst>
        </pc:spChg>
        <pc:grpChg chg="add mod">
          <ac:chgData name="Fabio Spaziani" userId="a4266648-d70e-4ec6-841a-7ce1e10c6416" providerId="ADAL" clId="{2FC99F54-E0EA-4815-B0F5-CBF5DB271B1F}" dt="2023-05-17T16:12:01.421" v="5120" actId="1076"/>
          <ac:grpSpMkLst>
            <pc:docMk/>
            <pc:sldMk cId="1138972967" sldId="279"/>
            <ac:grpSpMk id="5" creationId="{A4C1706E-DD3A-412D-36C0-DEA84F08E86C}"/>
          </ac:grpSpMkLst>
        </pc:grpChg>
        <pc:picChg chg="del mod">
          <ac:chgData name="Fabio Spaziani" userId="a4266648-d70e-4ec6-841a-7ce1e10c6416" providerId="ADAL" clId="{2FC99F54-E0EA-4815-B0F5-CBF5DB271B1F}" dt="2023-05-14T16:08:00.741" v="1134" actId="478"/>
          <ac:picMkLst>
            <pc:docMk/>
            <pc:sldMk cId="1138972967" sldId="279"/>
            <ac:picMk id="8" creationId="{0A89BD7F-424E-083D-447A-EE181AC6C70B}"/>
          </ac:picMkLst>
        </pc:picChg>
        <pc:picChg chg="mod ord">
          <ac:chgData name="Fabio Spaziani" userId="a4266648-d70e-4ec6-841a-7ce1e10c6416" providerId="ADAL" clId="{2FC99F54-E0EA-4815-B0F5-CBF5DB271B1F}" dt="2023-05-16T16:51:16.867" v="4206" actId="164"/>
          <ac:picMkLst>
            <pc:docMk/>
            <pc:sldMk cId="1138972967" sldId="279"/>
            <ac:picMk id="10" creationId="{8BEBFD0E-2732-1510-89F7-171A0B416C2C}"/>
          </ac:picMkLst>
        </pc:picChg>
      </pc:sldChg>
      <pc:sldChg chg="addSp delSp modSp add mod modAnim">
        <pc:chgData name="Fabio Spaziani" userId="a4266648-d70e-4ec6-841a-7ce1e10c6416" providerId="ADAL" clId="{2FC99F54-E0EA-4815-B0F5-CBF5DB271B1F}" dt="2023-05-20T14:13:54.742" v="5378" actId="20577"/>
        <pc:sldMkLst>
          <pc:docMk/>
          <pc:sldMk cId="2051783118" sldId="280"/>
        </pc:sldMkLst>
        <pc:spChg chg="mod">
          <ac:chgData name="Fabio Spaziani" userId="a4266648-d70e-4ec6-841a-7ce1e10c6416" providerId="ADAL" clId="{2FC99F54-E0EA-4815-B0F5-CBF5DB271B1F}" dt="2023-05-20T14:13:54.742" v="5378" actId="20577"/>
          <ac:spMkLst>
            <pc:docMk/>
            <pc:sldMk cId="2051783118" sldId="280"/>
            <ac:spMk id="2" creationId="{05EE2F23-A361-216F-8AEB-032FC07C3CA8}"/>
          </ac:spMkLst>
        </pc:spChg>
        <pc:spChg chg="add del mod">
          <ac:chgData name="Fabio Spaziani" userId="a4266648-d70e-4ec6-841a-7ce1e10c6416" providerId="ADAL" clId="{2FC99F54-E0EA-4815-B0F5-CBF5DB271B1F}" dt="2023-05-20T14:13:22.740" v="5339" actId="1076"/>
          <ac:spMkLst>
            <pc:docMk/>
            <pc:sldMk cId="2051783118" sldId="280"/>
            <ac:spMk id="3" creationId="{D671F377-E210-0485-4A29-480B277BB9BE}"/>
          </ac:spMkLst>
        </pc:spChg>
        <pc:spChg chg="add mod">
          <ac:chgData name="Fabio Spaziani" userId="a4266648-d70e-4ec6-841a-7ce1e10c6416" providerId="ADAL" clId="{2FC99F54-E0EA-4815-B0F5-CBF5DB271B1F}" dt="2023-05-20T14:13:09.985" v="5332" actId="164"/>
          <ac:spMkLst>
            <pc:docMk/>
            <pc:sldMk cId="2051783118" sldId="280"/>
            <ac:spMk id="4" creationId="{CD924DBF-B6FF-2D06-5579-7BA7AC0CF4BC}"/>
          </ac:spMkLst>
        </pc:spChg>
        <pc:spChg chg="add mod ord">
          <ac:chgData name="Fabio Spaziani" userId="a4266648-d70e-4ec6-841a-7ce1e10c6416" providerId="ADAL" clId="{2FC99F54-E0EA-4815-B0F5-CBF5DB271B1F}" dt="2023-05-16T16:52:56.221" v="4234" actId="164"/>
          <ac:spMkLst>
            <pc:docMk/>
            <pc:sldMk cId="2051783118" sldId="280"/>
            <ac:spMk id="6" creationId="{2D4B5A9E-059B-25D2-7E8C-8CBFD57DEC2F}"/>
          </ac:spMkLst>
        </pc:spChg>
        <pc:grpChg chg="add mod">
          <ac:chgData name="Fabio Spaziani" userId="a4266648-d70e-4ec6-841a-7ce1e10c6416" providerId="ADAL" clId="{2FC99F54-E0EA-4815-B0F5-CBF5DB271B1F}" dt="2023-05-20T14:13:09.985" v="5332" actId="164"/>
          <ac:grpSpMkLst>
            <pc:docMk/>
            <pc:sldMk cId="2051783118" sldId="280"/>
            <ac:grpSpMk id="7" creationId="{A7BA5133-0C2B-2B79-F626-47A71FCDAE6B}"/>
          </ac:grpSpMkLst>
        </pc:grpChg>
        <pc:grpChg chg="add mod">
          <ac:chgData name="Fabio Spaziani" userId="a4266648-d70e-4ec6-841a-7ce1e10c6416" providerId="ADAL" clId="{2FC99F54-E0EA-4815-B0F5-CBF5DB271B1F}" dt="2023-05-20T14:13:23.364" v="5340" actId="1076"/>
          <ac:grpSpMkLst>
            <pc:docMk/>
            <pc:sldMk cId="2051783118" sldId="280"/>
            <ac:grpSpMk id="8" creationId="{C6C914C1-DC37-AA35-33EC-642EA7089A46}"/>
          </ac:grpSpMkLst>
        </pc:grpChg>
        <pc:picChg chg="add mod modCrop">
          <ac:chgData name="Fabio Spaziani" userId="a4266648-d70e-4ec6-841a-7ce1e10c6416" providerId="ADAL" clId="{2FC99F54-E0EA-4815-B0F5-CBF5DB271B1F}" dt="2023-05-16T16:53:46.393" v="4244" actId="732"/>
          <ac:picMkLst>
            <pc:docMk/>
            <pc:sldMk cId="2051783118" sldId="280"/>
            <ac:picMk id="5" creationId="{41A3B26C-6FAB-075C-8C1E-BA94BE3A9890}"/>
          </ac:picMkLst>
        </pc:picChg>
        <pc:picChg chg="del">
          <ac:chgData name="Fabio Spaziani" userId="a4266648-d70e-4ec6-841a-7ce1e10c6416" providerId="ADAL" clId="{2FC99F54-E0EA-4815-B0F5-CBF5DB271B1F}" dt="2023-05-14T16:09:17.442" v="1156" actId="478"/>
          <ac:picMkLst>
            <pc:docMk/>
            <pc:sldMk cId="2051783118" sldId="280"/>
            <ac:picMk id="10" creationId="{8BEBFD0E-2732-1510-89F7-171A0B416C2C}"/>
          </ac:picMkLst>
        </pc:picChg>
        <pc:picChg chg="add del">
          <ac:chgData name="Fabio Spaziani" userId="a4266648-d70e-4ec6-841a-7ce1e10c6416" providerId="ADAL" clId="{2FC99F54-E0EA-4815-B0F5-CBF5DB271B1F}" dt="2023-05-20T14:13:21.996" v="5337" actId="22"/>
          <ac:picMkLst>
            <pc:docMk/>
            <pc:sldMk cId="2051783118" sldId="280"/>
            <ac:picMk id="10" creationId="{BA573D1F-B727-2C91-FD43-A529DD034F28}"/>
          </ac:picMkLst>
        </pc:picChg>
      </pc:sldChg>
      <pc:sldChg chg="addSp delSp modSp add del mod modAnim">
        <pc:chgData name="Fabio Spaziani" userId="a4266648-d70e-4ec6-841a-7ce1e10c6416" providerId="ADAL" clId="{2FC99F54-E0EA-4815-B0F5-CBF5DB271B1F}" dt="2023-05-20T14:46:44.938" v="5436"/>
        <pc:sldMkLst>
          <pc:docMk/>
          <pc:sldMk cId="1928822836" sldId="281"/>
        </pc:sldMkLst>
        <pc:spChg chg="add del">
          <ac:chgData name="Fabio Spaziani" userId="a4266648-d70e-4ec6-841a-7ce1e10c6416" providerId="ADAL" clId="{2FC99F54-E0EA-4815-B0F5-CBF5DB271B1F}" dt="2023-05-14T16:31:18.697" v="1886" actId="478"/>
          <ac:spMkLst>
            <pc:docMk/>
            <pc:sldMk cId="1928822836" sldId="281"/>
            <ac:spMk id="3" creationId="{46B05072-6BA6-1F6F-179C-A52E2D41542A}"/>
          </ac:spMkLst>
        </pc:spChg>
        <pc:spChg chg="add mod">
          <ac:chgData name="Fabio Spaziani" userId="a4266648-d70e-4ec6-841a-7ce1e10c6416" providerId="ADAL" clId="{2FC99F54-E0EA-4815-B0F5-CBF5DB271B1F}" dt="2023-05-16T17:42:01.070" v="4453" actId="1076"/>
          <ac:spMkLst>
            <pc:docMk/>
            <pc:sldMk cId="1928822836" sldId="281"/>
            <ac:spMk id="3" creationId="{FDBDB6FC-18E8-E9C3-A74A-F84065966EAC}"/>
          </ac:spMkLst>
        </pc:spChg>
        <pc:spChg chg="add del mod">
          <ac:chgData name="Fabio Spaziani" userId="a4266648-d70e-4ec6-841a-7ce1e10c6416" providerId="ADAL" clId="{2FC99F54-E0EA-4815-B0F5-CBF5DB271B1F}" dt="2023-05-14T16:31:19.357" v="1887" actId="478"/>
          <ac:spMkLst>
            <pc:docMk/>
            <pc:sldMk cId="1928822836" sldId="281"/>
            <ac:spMk id="5" creationId="{8A0DA23B-4444-6E95-FF43-BB616911D7D0}"/>
          </ac:spMkLst>
        </pc:spChg>
        <pc:spChg chg="add mod">
          <ac:chgData name="Fabio Spaziani" userId="a4266648-d70e-4ec6-841a-7ce1e10c6416" providerId="ADAL" clId="{2FC99F54-E0EA-4815-B0F5-CBF5DB271B1F}" dt="2023-05-16T17:42:11.991" v="4469" actId="1076"/>
          <ac:spMkLst>
            <pc:docMk/>
            <pc:sldMk cId="1928822836" sldId="281"/>
            <ac:spMk id="5" creationId="{A3899CC3-3EB9-7C6D-A739-B449A8655224}"/>
          </ac:spMkLst>
        </pc:spChg>
        <pc:spChg chg="mod topLvl">
          <ac:chgData name="Fabio Spaziani" userId="a4266648-d70e-4ec6-841a-7ce1e10c6416" providerId="ADAL" clId="{2FC99F54-E0EA-4815-B0F5-CBF5DB271B1F}" dt="2023-05-20T14:46:24.742" v="5431" actId="165"/>
          <ac:spMkLst>
            <pc:docMk/>
            <pc:sldMk cId="1928822836" sldId="281"/>
            <ac:spMk id="7" creationId="{490AC1F6-DE4A-CA70-182B-44B21E4F4003}"/>
          </ac:spMkLst>
        </pc:spChg>
        <pc:spChg chg="mod topLvl">
          <ac:chgData name="Fabio Spaziani" userId="a4266648-d70e-4ec6-841a-7ce1e10c6416" providerId="ADAL" clId="{2FC99F54-E0EA-4815-B0F5-CBF5DB271B1F}" dt="2023-05-20T14:46:24.742" v="5431" actId="165"/>
          <ac:spMkLst>
            <pc:docMk/>
            <pc:sldMk cId="1928822836" sldId="281"/>
            <ac:spMk id="8" creationId="{7B8E3B4E-6474-DE4A-06EA-D284E2C1D10E}"/>
          </ac:spMkLst>
        </pc:spChg>
        <pc:spChg chg="mod">
          <ac:chgData name="Fabio Spaziani" userId="a4266648-d70e-4ec6-841a-7ce1e10c6416" providerId="ADAL" clId="{2FC99F54-E0EA-4815-B0F5-CBF5DB271B1F}" dt="2023-05-20T14:46:24.742" v="5431" actId="165"/>
          <ac:spMkLst>
            <pc:docMk/>
            <pc:sldMk cId="1928822836" sldId="281"/>
            <ac:spMk id="12" creationId="{F4D384A6-B39C-6920-6F95-28C0DE103A81}"/>
          </ac:spMkLst>
        </pc:spChg>
        <pc:spChg chg="mod">
          <ac:chgData name="Fabio Spaziani" userId="a4266648-d70e-4ec6-841a-7ce1e10c6416" providerId="ADAL" clId="{2FC99F54-E0EA-4815-B0F5-CBF5DB271B1F}" dt="2023-05-20T14:46:24.742" v="5431" actId="165"/>
          <ac:spMkLst>
            <pc:docMk/>
            <pc:sldMk cId="1928822836" sldId="281"/>
            <ac:spMk id="13" creationId="{19564978-2E68-0073-F024-F3C4B0A0B4E4}"/>
          </ac:spMkLst>
        </pc:spChg>
        <pc:spChg chg="mod">
          <ac:chgData name="Fabio Spaziani" userId="a4266648-d70e-4ec6-841a-7ce1e10c6416" providerId="ADAL" clId="{2FC99F54-E0EA-4815-B0F5-CBF5DB271B1F}" dt="2023-05-20T14:46:24.742" v="5431" actId="165"/>
          <ac:spMkLst>
            <pc:docMk/>
            <pc:sldMk cId="1928822836" sldId="281"/>
            <ac:spMk id="16" creationId="{35564400-BB3E-F294-4EC3-D465DC948E8C}"/>
          </ac:spMkLst>
        </pc:spChg>
        <pc:spChg chg="mod">
          <ac:chgData name="Fabio Spaziani" userId="a4266648-d70e-4ec6-841a-7ce1e10c6416" providerId="ADAL" clId="{2FC99F54-E0EA-4815-B0F5-CBF5DB271B1F}" dt="2023-05-20T14:46:24.742" v="5431" actId="165"/>
          <ac:spMkLst>
            <pc:docMk/>
            <pc:sldMk cId="1928822836" sldId="281"/>
            <ac:spMk id="17" creationId="{0CC0C364-DAA2-CE5D-98C3-FBD7D669C039}"/>
          </ac:spMkLst>
        </pc:spChg>
        <pc:spChg chg="mod topLvl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20" creationId="{16A1FD96-4931-25EE-AAAC-3F95C77F64BF}"/>
          </ac:spMkLst>
        </pc:spChg>
        <pc:spChg chg="mod topLvl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21" creationId="{E524EBC1-8B4F-4CD3-5DF4-27EAB00CCF7B}"/>
          </ac:spMkLst>
        </pc:spChg>
        <pc:spChg chg="mod topLvl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22" creationId="{41CF57A4-0A42-D972-DEAA-B5EBF8A6B13E}"/>
          </ac:spMkLst>
        </pc:spChg>
        <pc:spChg chg="mod topLvl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23" creationId="{0AB681AD-8564-2559-A98E-542EA57A9AAA}"/>
          </ac:spMkLst>
        </pc:spChg>
        <pc:spChg chg="mod topLvl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24" creationId="{59FCCD38-C887-F9DC-769C-CF77010CBD55}"/>
          </ac:spMkLst>
        </pc:spChg>
        <pc:spChg chg="mod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28" creationId="{D984438F-83E2-AE97-F1BD-A594950699A1}"/>
          </ac:spMkLst>
        </pc:spChg>
        <pc:spChg chg="mod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30" creationId="{63EE1ED3-0B48-C6C0-254C-A9BF77E2620C}"/>
          </ac:spMkLst>
        </pc:spChg>
        <pc:spChg chg="mod">
          <ac:chgData name="Fabio Spaziani" userId="a4266648-d70e-4ec6-841a-7ce1e10c6416" providerId="ADAL" clId="{2FC99F54-E0EA-4815-B0F5-CBF5DB271B1F}" dt="2023-05-20T14:44:38.644" v="5414" actId="165"/>
          <ac:spMkLst>
            <pc:docMk/>
            <pc:sldMk cId="1928822836" sldId="281"/>
            <ac:spMk id="32" creationId="{1487FA7F-C7E6-D3F7-8306-7BB346D822B4}"/>
          </ac:spMkLst>
        </pc:spChg>
        <pc:spChg chg="mod">
          <ac:chgData name="Fabio Spaziani" userId="a4266648-d70e-4ec6-841a-7ce1e10c6416" providerId="ADAL" clId="{2FC99F54-E0EA-4815-B0F5-CBF5DB271B1F}" dt="2023-05-14T16:30:57.836" v="1876"/>
          <ac:spMkLst>
            <pc:docMk/>
            <pc:sldMk cId="1928822836" sldId="281"/>
            <ac:spMk id="35" creationId="{C713BACF-526D-F453-D140-305B42763C0F}"/>
          </ac:spMkLst>
        </pc:spChg>
        <pc:spChg chg="mod">
          <ac:chgData name="Fabio Spaziani" userId="a4266648-d70e-4ec6-841a-7ce1e10c6416" providerId="ADAL" clId="{2FC99F54-E0EA-4815-B0F5-CBF5DB271B1F}" dt="2023-05-14T16:30:57.836" v="1876"/>
          <ac:spMkLst>
            <pc:docMk/>
            <pc:sldMk cId="1928822836" sldId="281"/>
            <ac:spMk id="39" creationId="{9B4B6CC8-5034-C4AD-5FDA-E23D844C9179}"/>
          </ac:spMkLst>
        </pc:spChg>
        <pc:grpChg chg="add del mod ord">
          <ac:chgData name="Fabio Spaziani" userId="a4266648-d70e-4ec6-841a-7ce1e10c6416" providerId="ADAL" clId="{2FC99F54-E0EA-4815-B0F5-CBF5DB271B1F}" dt="2023-05-20T14:46:24.742" v="5431" actId="165"/>
          <ac:grpSpMkLst>
            <pc:docMk/>
            <pc:sldMk cId="1928822836" sldId="281"/>
            <ac:grpSpMk id="6" creationId="{1FB3F179-D2C6-C6B6-6ADD-972B3E402A45}"/>
          </ac:grpSpMkLst>
        </pc:grpChg>
        <pc:grpChg chg="mod topLvl">
          <ac:chgData name="Fabio Spaziani" userId="a4266648-d70e-4ec6-841a-7ce1e10c6416" providerId="ADAL" clId="{2FC99F54-E0EA-4815-B0F5-CBF5DB271B1F}" dt="2023-05-20T14:46:24.742" v="5431" actId="165"/>
          <ac:grpSpMkLst>
            <pc:docMk/>
            <pc:sldMk cId="1928822836" sldId="281"/>
            <ac:grpSpMk id="9" creationId="{C09695B9-8E25-38AD-C287-5D74BCFFEB8B}"/>
          </ac:grpSpMkLst>
        </pc:grpChg>
        <pc:grpChg chg="mod topLvl">
          <ac:chgData name="Fabio Spaziani" userId="a4266648-d70e-4ec6-841a-7ce1e10c6416" providerId="ADAL" clId="{2FC99F54-E0EA-4815-B0F5-CBF5DB271B1F}" dt="2023-05-20T14:46:24.742" v="5431" actId="165"/>
          <ac:grpSpMkLst>
            <pc:docMk/>
            <pc:sldMk cId="1928822836" sldId="281"/>
            <ac:grpSpMk id="10" creationId="{A51BF286-5B67-F97F-5951-4D50B3BD5216}"/>
          </ac:grpSpMkLst>
        </pc:grpChg>
        <pc:grpChg chg="mod">
          <ac:chgData name="Fabio Spaziani" userId="a4266648-d70e-4ec6-841a-7ce1e10c6416" providerId="ADAL" clId="{2FC99F54-E0EA-4815-B0F5-CBF5DB271B1F}" dt="2023-05-20T14:46:24.742" v="5431" actId="165"/>
          <ac:grpSpMkLst>
            <pc:docMk/>
            <pc:sldMk cId="1928822836" sldId="281"/>
            <ac:grpSpMk id="11" creationId="{D7B8A8C7-1A39-DFE9-BDFB-1284D8B4F586}"/>
          </ac:grpSpMkLst>
        </pc:grpChg>
        <pc:grpChg chg="mod">
          <ac:chgData name="Fabio Spaziani" userId="a4266648-d70e-4ec6-841a-7ce1e10c6416" providerId="ADAL" clId="{2FC99F54-E0EA-4815-B0F5-CBF5DB271B1F}" dt="2023-05-20T14:46:24.742" v="5431" actId="165"/>
          <ac:grpSpMkLst>
            <pc:docMk/>
            <pc:sldMk cId="1928822836" sldId="281"/>
            <ac:grpSpMk id="15" creationId="{05E90106-3E49-03FB-76AC-3730307E28A9}"/>
          </ac:grpSpMkLst>
        </pc:grpChg>
        <pc:grpChg chg="add del mod">
          <ac:chgData name="Fabio Spaziani" userId="a4266648-d70e-4ec6-841a-7ce1e10c6416" providerId="ADAL" clId="{2FC99F54-E0EA-4815-B0F5-CBF5DB271B1F}" dt="2023-05-20T14:44:38.644" v="5414" actId="165"/>
          <ac:grpSpMkLst>
            <pc:docMk/>
            <pc:sldMk cId="1928822836" sldId="281"/>
            <ac:grpSpMk id="19" creationId="{A7370A00-4824-F925-1FD4-8FC3D717C35F}"/>
          </ac:grpSpMkLst>
        </pc:grpChg>
        <pc:grpChg chg="mod topLvl">
          <ac:chgData name="Fabio Spaziani" userId="a4266648-d70e-4ec6-841a-7ce1e10c6416" providerId="ADAL" clId="{2FC99F54-E0EA-4815-B0F5-CBF5DB271B1F}" dt="2023-05-20T14:44:38.644" v="5414" actId="165"/>
          <ac:grpSpMkLst>
            <pc:docMk/>
            <pc:sldMk cId="1928822836" sldId="281"/>
            <ac:grpSpMk id="25" creationId="{66994E15-F8A2-0F02-BF79-C1710557B69C}"/>
          </ac:grpSpMkLst>
        </pc:grpChg>
        <pc:grpChg chg="mod topLvl">
          <ac:chgData name="Fabio Spaziani" userId="a4266648-d70e-4ec6-841a-7ce1e10c6416" providerId="ADAL" clId="{2FC99F54-E0EA-4815-B0F5-CBF5DB271B1F}" dt="2023-05-20T14:44:38.644" v="5414" actId="165"/>
          <ac:grpSpMkLst>
            <pc:docMk/>
            <pc:sldMk cId="1928822836" sldId="281"/>
            <ac:grpSpMk id="26" creationId="{C4EB581A-C10C-A47D-F84F-00777660FE8D}"/>
          </ac:grpSpMkLst>
        </pc:grpChg>
        <pc:grpChg chg="mod topLvl">
          <ac:chgData name="Fabio Spaziani" userId="a4266648-d70e-4ec6-841a-7ce1e10c6416" providerId="ADAL" clId="{2FC99F54-E0EA-4815-B0F5-CBF5DB271B1F}" dt="2023-05-20T14:44:38.644" v="5414" actId="165"/>
          <ac:grpSpMkLst>
            <pc:docMk/>
            <pc:sldMk cId="1928822836" sldId="281"/>
            <ac:grpSpMk id="27" creationId="{DFE3B4F6-979C-BF60-48E9-8BF7474250D5}"/>
          </ac:grpSpMkLst>
        </pc:grpChg>
        <pc:grpChg chg="add del mod">
          <ac:chgData name="Fabio Spaziani" userId="a4266648-d70e-4ec6-841a-7ce1e10c6416" providerId="ADAL" clId="{2FC99F54-E0EA-4815-B0F5-CBF5DB271B1F}" dt="2023-05-14T16:31:19.781" v="1888"/>
          <ac:grpSpMkLst>
            <pc:docMk/>
            <pc:sldMk cId="1928822836" sldId="281"/>
            <ac:grpSpMk id="34" creationId="{312F79FC-F948-AF14-3EFD-486F016F099E}"/>
          </ac:grpSpMkLst>
        </pc:grpChg>
        <pc:grpChg chg="add del mod">
          <ac:chgData name="Fabio Spaziani" userId="a4266648-d70e-4ec6-841a-7ce1e10c6416" providerId="ADAL" clId="{2FC99F54-E0EA-4815-B0F5-CBF5DB271B1F}" dt="2023-05-14T16:31:19.781" v="1888"/>
          <ac:grpSpMkLst>
            <pc:docMk/>
            <pc:sldMk cId="1928822836" sldId="281"/>
            <ac:grpSpMk id="37" creationId="{B0F1E342-8597-5130-EA42-D2EF4172F494}"/>
          </ac:grpSpMkLst>
        </pc:grpChg>
        <pc:picChg chg="add mod">
          <ac:chgData name="Fabio Spaziani" userId="a4266648-d70e-4ec6-841a-7ce1e10c6416" providerId="ADAL" clId="{2FC99F54-E0EA-4815-B0F5-CBF5DB271B1F}" dt="2023-05-16T17:42:01.070" v="4453" actId="1076"/>
          <ac:picMkLst>
            <pc:docMk/>
            <pc:sldMk cId="1928822836" sldId="281"/>
            <ac:picMk id="4" creationId="{836891E7-208B-E2E5-C3D8-C34C112B49D0}"/>
          </ac:picMkLst>
        </pc:picChg>
        <pc:picChg chg="mod">
          <ac:chgData name="Fabio Spaziani" userId="a4266648-d70e-4ec6-841a-7ce1e10c6416" providerId="ADAL" clId="{2FC99F54-E0EA-4815-B0F5-CBF5DB271B1F}" dt="2023-05-20T14:46:24.742" v="5431" actId="165"/>
          <ac:picMkLst>
            <pc:docMk/>
            <pc:sldMk cId="1928822836" sldId="281"/>
            <ac:picMk id="14" creationId="{A50EC505-1F3A-5E0F-5011-83067F85D7F7}"/>
          </ac:picMkLst>
        </pc:picChg>
        <pc:picChg chg="mod">
          <ac:chgData name="Fabio Spaziani" userId="a4266648-d70e-4ec6-841a-7ce1e10c6416" providerId="ADAL" clId="{2FC99F54-E0EA-4815-B0F5-CBF5DB271B1F}" dt="2023-05-20T14:46:24.742" v="5431" actId="165"/>
          <ac:picMkLst>
            <pc:docMk/>
            <pc:sldMk cId="1928822836" sldId="281"/>
            <ac:picMk id="18" creationId="{4D0F00C7-3D90-4304-33D4-2C9655ACFF60}"/>
          </ac:picMkLst>
        </pc:picChg>
        <pc:picChg chg="mod">
          <ac:chgData name="Fabio Spaziani" userId="a4266648-d70e-4ec6-841a-7ce1e10c6416" providerId="ADAL" clId="{2FC99F54-E0EA-4815-B0F5-CBF5DB271B1F}" dt="2023-05-20T14:44:38.644" v="5414" actId="165"/>
          <ac:picMkLst>
            <pc:docMk/>
            <pc:sldMk cId="1928822836" sldId="281"/>
            <ac:picMk id="29" creationId="{76920639-09CD-D49D-3842-ED2EA4637115}"/>
          </ac:picMkLst>
        </pc:picChg>
        <pc:picChg chg="mod">
          <ac:chgData name="Fabio Spaziani" userId="a4266648-d70e-4ec6-841a-7ce1e10c6416" providerId="ADAL" clId="{2FC99F54-E0EA-4815-B0F5-CBF5DB271B1F}" dt="2023-05-20T14:44:38.644" v="5414" actId="165"/>
          <ac:picMkLst>
            <pc:docMk/>
            <pc:sldMk cId="1928822836" sldId="281"/>
            <ac:picMk id="31" creationId="{5AA1B681-C1CF-1011-7D92-8382B3676A61}"/>
          </ac:picMkLst>
        </pc:picChg>
        <pc:picChg chg="mod">
          <ac:chgData name="Fabio Spaziani" userId="a4266648-d70e-4ec6-841a-7ce1e10c6416" providerId="ADAL" clId="{2FC99F54-E0EA-4815-B0F5-CBF5DB271B1F}" dt="2023-05-20T14:44:38.644" v="5414" actId="165"/>
          <ac:picMkLst>
            <pc:docMk/>
            <pc:sldMk cId="1928822836" sldId="281"/>
            <ac:picMk id="33" creationId="{378748EF-1353-E2E1-C0FA-913E46ADF3E8}"/>
          </ac:picMkLst>
        </pc:picChg>
        <pc:picChg chg="mod">
          <ac:chgData name="Fabio Spaziani" userId="a4266648-d70e-4ec6-841a-7ce1e10c6416" providerId="ADAL" clId="{2FC99F54-E0EA-4815-B0F5-CBF5DB271B1F}" dt="2023-05-14T16:30:57.836" v="1876"/>
          <ac:picMkLst>
            <pc:docMk/>
            <pc:sldMk cId="1928822836" sldId="281"/>
            <ac:picMk id="36" creationId="{6512F696-9C2B-D1DD-C262-B20ACCF5F446}"/>
          </ac:picMkLst>
        </pc:picChg>
        <pc:picChg chg="mod">
          <ac:chgData name="Fabio Spaziani" userId="a4266648-d70e-4ec6-841a-7ce1e10c6416" providerId="ADAL" clId="{2FC99F54-E0EA-4815-B0F5-CBF5DB271B1F}" dt="2023-05-14T16:30:57.836" v="1876"/>
          <ac:picMkLst>
            <pc:docMk/>
            <pc:sldMk cId="1928822836" sldId="281"/>
            <ac:picMk id="38" creationId="{8C29E675-6EA8-C4EB-ACA4-97238A5ACE58}"/>
          </ac:picMkLst>
        </pc:picChg>
      </pc:sldChg>
      <pc:sldChg chg="addSp delSp modSp add mod modShow">
        <pc:chgData name="Fabio Spaziani" userId="a4266648-d70e-4ec6-841a-7ce1e10c6416" providerId="ADAL" clId="{2FC99F54-E0EA-4815-B0F5-CBF5DB271B1F}" dt="2023-05-20T14:15:01.533" v="5382" actId="729"/>
        <pc:sldMkLst>
          <pc:docMk/>
          <pc:sldMk cId="2768413661" sldId="282"/>
        </pc:sldMkLst>
        <pc:spChg chg="del">
          <ac:chgData name="Fabio Spaziani" userId="a4266648-d70e-4ec6-841a-7ce1e10c6416" providerId="ADAL" clId="{2FC99F54-E0EA-4815-B0F5-CBF5DB271B1F}" dt="2023-05-14T16:31:36.995" v="1891" actId="478"/>
          <ac:spMkLst>
            <pc:docMk/>
            <pc:sldMk cId="2768413661" sldId="282"/>
            <ac:spMk id="3" creationId="{46B05072-6BA6-1F6F-179C-A52E2D41542A}"/>
          </ac:spMkLst>
        </pc:spChg>
        <pc:spChg chg="add del mod">
          <ac:chgData name="Fabio Spaziani" userId="a4266648-d70e-4ec6-841a-7ce1e10c6416" providerId="ADAL" clId="{2FC99F54-E0EA-4815-B0F5-CBF5DB271B1F}" dt="2023-05-14T16:31:37.534" v="1892" actId="478"/>
          <ac:spMkLst>
            <pc:docMk/>
            <pc:sldMk cId="2768413661" sldId="282"/>
            <ac:spMk id="5" creationId="{DC99BF07-4CC5-E0E7-B090-E7D3F30EA43A}"/>
          </ac:spMkLst>
        </pc:spChg>
        <pc:spChg chg="add del">
          <ac:chgData name="Fabio Spaziani" userId="a4266648-d70e-4ec6-841a-7ce1e10c6416" providerId="ADAL" clId="{2FC99F54-E0EA-4815-B0F5-CBF5DB271B1F}" dt="2023-05-14T16:31:39.210" v="1894" actId="22"/>
          <ac:spMkLst>
            <pc:docMk/>
            <pc:sldMk cId="2768413661" sldId="282"/>
            <ac:spMk id="7" creationId="{6C00A83D-6DBA-D174-19BF-F4899C3248D9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9" creationId="{9079E9A1-0AAB-C40F-D410-1E3E2301B8DF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10" creationId="{0EC531B2-E694-6BBE-D2E1-1BC05496E916}"/>
          </ac:spMkLst>
        </pc:spChg>
        <pc:spChg chg="mod">
          <ac:chgData name="Fabio Spaziani" userId="a4266648-d70e-4ec6-841a-7ce1e10c6416" providerId="ADAL" clId="{2FC99F54-E0EA-4815-B0F5-CBF5DB271B1F}" dt="2023-05-14T16:34:24.879" v="2105" actId="20577"/>
          <ac:spMkLst>
            <pc:docMk/>
            <pc:sldMk cId="2768413661" sldId="282"/>
            <ac:spMk id="14" creationId="{C9F68332-A498-E7AB-7734-963BBF76A54B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15" creationId="{121A572D-ADF3-52C9-A08C-68D5A71433D3}"/>
          </ac:spMkLst>
        </pc:spChg>
        <pc:spChg chg="mod">
          <ac:chgData name="Fabio Spaziani" userId="a4266648-d70e-4ec6-841a-7ce1e10c6416" providerId="ADAL" clId="{2FC99F54-E0EA-4815-B0F5-CBF5DB271B1F}" dt="2023-05-14T16:33:43.379" v="2026" actId="20577"/>
          <ac:spMkLst>
            <pc:docMk/>
            <pc:sldMk cId="2768413661" sldId="282"/>
            <ac:spMk id="18" creationId="{CA9A0418-84F9-552E-A47E-068836897FF9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19" creationId="{26EF7818-7135-298E-9DE8-BDF7AC4976FC}"/>
          </ac:spMkLst>
        </pc:spChg>
        <pc:spChg chg="mod">
          <ac:chgData name="Fabio Spaziani" userId="a4266648-d70e-4ec6-841a-7ce1e10c6416" providerId="ADAL" clId="{2FC99F54-E0EA-4815-B0F5-CBF5DB271B1F}" dt="2023-05-14T16:32:41.987" v="1965" actId="404"/>
          <ac:spMkLst>
            <pc:docMk/>
            <pc:sldMk cId="2768413661" sldId="282"/>
            <ac:spMk id="22" creationId="{77DB1B8E-6B98-048C-CD7D-6CB597137860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23" creationId="{85A02F3B-6879-CC36-4AF0-EA242F616DC6}"/>
          </ac:spMkLst>
        </pc:spChg>
        <pc:spChg chg="mod">
          <ac:chgData name="Fabio Spaziani" userId="a4266648-d70e-4ec6-841a-7ce1e10c6416" providerId="ADAL" clId="{2FC99F54-E0EA-4815-B0F5-CBF5DB271B1F}" dt="2023-05-14T16:32:53.257" v="1967" actId="1076"/>
          <ac:spMkLst>
            <pc:docMk/>
            <pc:sldMk cId="2768413661" sldId="282"/>
            <ac:spMk id="24" creationId="{ADEF88AD-293F-E88A-0513-6948B913F759}"/>
          </ac:spMkLst>
        </pc:spChg>
        <pc:spChg chg="mod">
          <ac:chgData name="Fabio Spaziani" userId="a4266648-d70e-4ec6-841a-7ce1e10c6416" providerId="ADAL" clId="{2FC99F54-E0EA-4815-B0F5-CBF5DB271B1F}" dt="2023-05-14T16:33:01.970" v="1968" actId="1076"/>
          <ac:spMkLst>
            <pc:docMk/>
            <pc:sldMk cId="2768413661" sldId="282"/>
            <ac:spMk id="25" creationId="{21550ADD-289B-BC7B-3F51-4F7B617B9CDB}"/>
          </ac:spMkLst>
        </pc:spChg>
        <pc:spChg chg="mod">
          <ac:chgData name="Fabio Spaziani" userId="a4266648-d70e-4ec6-841a-7ce1e10c6416" providerId="ADAL" clId="{2FC99F54-E0EA-4815-B0F5-CBF5DB271B1F}" dt="2023-05-14T16:33:14.503" v="1969" actId="1076"/>
          <ac:spMkLst>
            <pc:docMk/>
            <pc:sldMk cId="2768413661" sldId="282"/>
            <ac:spMk id="26" creationId="{DACDBAE8-9CCD-EF75-27F4-B09D24C04D97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30" creationId="{9BB34A20-369C-F92B-DDF4-307864AA2B5B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32" creationId="{9809565B-D091-3C5A-7E25-62CF360DA41D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34" creationId="{45A0234C-2EDA-70F0-8D87-D5B3416D72DD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37" creationId="{D515EEE1-93DE-D305-D0B9-D312EDC34057}"/>
          </ac:spMkLst>
        </pc:spChg>
        <pc:spChg chg="mod">
          <ac:chgData name="Fabio Spaziani" userId="a4266648-d70e-4ec6-841a-7ce1e10c6416" providerId="ADAL" clId="{2FC99F54-E0EA-4815-B0F5-CBF5DB271B1F}" dt="2023-05-14T16:31:45.056" v="1895"/>
          <ac:spMkLst>
            <pc:docMk/>
            <pc:sldMk cId="2768413661" sldId="282"/>
            <ac:spMk id="41" creationId="{A58497AA-AEE5-8ED7-784B-30A3992D39EE}"/>
          </ac:spMkLst>
        </pc:spChg>
        <pc:grpChg chg="add 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8" creationId="{B680F1F8-AFF9-713F-19CD-634618B2C6AF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11" creationId="{06525DCB-D4F1-5A0E-B46E-1E5E9593F55D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12" creationId="{685A3D2D-E57C-3268-F320-84D1DFCB70E9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13" creationId="{EF32D4BF-06CB-B16D-7A24-FD33BB0CC1F4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17" creationId="{621176BE-C56A-6D6A-8AD0-CE57F3FDF7BC}"/>
          </ac:grpSpMkLst>
        </pc:grpChg>
        <pc:grpChg chg="add 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21" creationId="{2AC17930-0E96-3F77-7516-8CE9469F64C6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27" creationId="{C82C0471-2968-AD06-EEA6-A50C567C7E7C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28" creationId="{05A59C25-E384-E8AA-2D5F-E7893E738544}"/>
          </ac:grpSpMkLst>
        </pc:grpChg>
        <pc:grpChg chg="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29" creationId="{E4364199-35E4-5579-D50A-4A6A63A3AFCB}"/>
          </ac:grpSpMkLst>
        </pc:grpChg>
        <pc:grpChg chg="add 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36" creationId="{F5B4CB0F-A485-AB88-2068-D3540F858A2D}"/>
          </ac:grpSpMkLst>
        </pc:grpChg>
        <pc:grpChg chg="add mod">
          <ac:chgData name="Fabio Spaziani" userId="a4266648-d70e-4ec6-841a-7ce1e10c6416" providerId="ADAL" clId="{2FC99F54-E0EA-4815-B0F5-CBF5DB271B1F}" dt="2023-05-14T16:31:45.056" v="1895"/>
          <ac:grpSpMkLst>
            <pc:docMk/>
            <pc:sldMk cId="2768413661" sldId="282"/>
            <ac:grpSpMk id="39" creationId="{33EF3361-4210-BB0A-6A85-A826DEF5B6B7}"/>
          </ac:grpSpMkLst>
        </pc:grp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16" creationId="{BA09A5EE-F7B3-07FE-CAF0-9B11110BBC5A}"/>
          </ac:picMkLst>
        </pc:pic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20" creationId="{2DD8F70A-5EBA-A6C1-2309-DC310690E66A}"/>
          </ac:picMkLst>
        </pc:pic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31" creationId="{5DB3D52B-6285-6CC8-0C8E-BEC3414D7CA3}"/>
          </ac:picMkLst>
        </pc:pic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33" creationId="{7F6DEC96-C5DA-219F-7C79-9FF0D860CB3B}"/>
          </ac:picMkLst>
        </pc:pic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35" creationId="{38BA162C-4351-3461-7BCE-493E6CEA8E73}"/>
          </ac:picMkLst>
        </pc:pic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38" creationId="{981811B7-7177-8926-F5E2-CE23E45F763B}"/>
          </ac:picMkLst>
        </pc:picChg>
        <pc:picChg chg="mod">
          <ac:chgData name="Fabio Spaziani" userId="a4266648-d70e-4ec6-841a-7ce1e10c6416" providerId="ADAL" clId="{2FC99F54-E0EA-4815-B0F5-CBF5DB271B1F}" dt="2023-05-14T16:31:45.056" v="1895"/>
          <ac:picMkLst>
            <pc:docMk/>
            <pc:sldMk cId="2768413661" sldId="282"/>
            <ac:picMk id="40" creationId="{4FE678F4-1BBB-133D-1D70-EBBAAB04DD65}"/>
          </ac:picMkLst>
        </pc:picChg>
      </pc:sldChg>
      <pc:sldChg chg="addSp delSp modSp add mod modAnim">
        <pc:chgData name="Fabio Spaziani" userId="a4266648-d70e-4ec6-841a-7ce1e10c6416" providerId="ADAL" clId="{2FC99F54-E0EA-4815-B0F5-CBF5DB271B1F}" dt="2023-05-20T14:52:57.319" v="5548"/>
        <pc:sldMkLst>
          <pc:docMk/>
          <pc:sldMk cId="1947817" sldId="283"/>
        </pc:sldMkLst>
        <pc:spChg chg="del">
          <ac:chgData name="Fabio Spaziani" userId="a4266648-d70e-4ec6-841a-7ce1e10c6416" providerId="ADAL" clId="{2FC99F54-E0EA-4815-B0F5-CBF5DB271B1F}" dt="2023-05-14T16:34:46.260" v="2108" actId="478"/>
          <ac:spMkLst>
            <pc:docMk/>
            <pc:sldMk cId="1947817" sldId="283"/>
            <ac:spMk id="3" creationId="{46B05072-6BA6-1F6F-179C-A52E2D41542A}"/>
          </ac:spMkLst>
        </pc:spChg>
        <pc:spChg chg="mod">
          <ac:chgData name="Fabio Spaziani" userId="a4266648-d70e-4ec6-841a-7ce1e10c6416" providerId="ADAL" clId="{2FC99F54-E0EA-4815-B0F5-CBF5DB271B1F}" dt="2023-05-17T14:05:12.332" v="4931"/>
          <ac:spMkLst>
            <pc:docMk/>
            <pc:sldMk cId="1947817" sldId="283"/>
            <ac:spMk id="4" creationId="{8F484739-58E6-73BB-A785-7C46D08D37A8}"/>
          </ac:spMkLst>
        </pc:spChg>
        <pc:spChg chg="add del mod">
          <ac:chgData name="Fabio Spaziani" userId="a4266648-d70e-4ec6-841a-7ce1e10c6416" providerId="ADAL" clId="{2FC99F54-E0EA-4815-B0F5-CBF5DB271B1F}" dt="2023-05-14T16:34:49.024" v="2109" actId="478"/>
          <ac:spMkLst>
            <pc:docMk/>
            <pc:sldMk cId="1947817" sldId="283"/>
            <ac:spMk id="5" creationId="{4E70F9C9-BA65-3A0F-41EF-F61B20E05629}"/>
          </ac:spMkLst>
        </pc:spChg>
        <pc:spChg chg="mod">
          <ac:chgData name="Fabio Spaziani" userId="a4266648-d70e-4ec6-841a-7ce1e10c6416" providerId="ADAL" clId="{2FC99F54-E0EA-4815-B0F5-CBF5DB271B1F}" dt="2023-05-17T14:05:12.332" v="4931"/>
          <ac:spMkLst>
            <pc:docMk/>
            <pc:sldMk cId="1947817" sldId="283"/>
            <ac:spMk id="6" creationId="{A7457DF2-46AB-4873-9604-349EB8BE2396}"/>
          </ac:spMkLst>
        </pc:spChg>
        <pc:spChg chg="mod topLvl">
          <ac:chgData name="Fabio Spaziani" userId="a4266648-d70e-4ec6-841a-7ce1e10c6416" providerId="ADAL" clId="{2FC99F54-E0EA-4815-B0F5-CBF5DB271B1F}" dt="2023-05-14T16:37:30.287" v="2266" actId="165"/>
          <ac:spMkLst>
            <pc:docMk/>
            <pc:sldMk cId="1947817" sldId="283"/>
            <ac:spMk id="7" creationId="{D6563134-FA3E-F805-87D0-A6FC702D1C92}"/>
          </ac:spMkLst>
        </pc:spChg>
        <pc:spChg chg="mod topLvl">
          <ac:chgData name="Fabio Spaziani" userId="a4266648-d70e-4ec6-841a-7ce1e10c6416" providerId="ADAL" clId="{2FC99F54-E0EA-4815-B0F5-CBF5DB271B1F}" dt="2023-05-14T16:37:30.287" v="2266" actId="165"/>
          <ac:spMkLst>
            <pc:docMk/>
            <pc:sldMk cId="1947817" sldId="283"/>
            <ac:spMk id="8" creationId="{15B2245F-A855-4074-3D34-58BDB82336BD}"/>
          </ac:spMkLst>
        </pc:spChg>
        <pc:spChg chg="mod">
          <ac:chgData name="Fabio Spaziani" userId="a4266648-d70e-4ec6-841a-7ce1e10c6416" providerId="ADAL" clId="{2FC99F54-E0EA-4815-B0F5-CBF5DB271B1F}" dt="2023-05-17T14:05:46.976" v="4966" actId="20577"/>
          <ac:spMkLst>
            <pc:docMk/>
            <pc:sldMk cId="1947817" sldId="283"/>
            <ac:spMk id="11" creationId="{3FEA67B1-535C-DBB1-F1CA-49A68984C8F8}"/>
          </ac:spMkLst>
        </pc:spChg>
        <pc:spChg chg="del mod">
          <ac:chgData name="Fabio Spaziani" userId="a4266648-d70e-4ec6-841a-7ce1e10c6416" providerId="ADAL" clId="{2FC99F54-E0EA-4815-B0F5-CBF5DB271B1F}" dt="2023-05-14T16:37:12.715" v="2262" actId="478"/>
          <ac:spMkLst>
            <pc:docMk/>
            <pc:sldMk cId="1947817" sldId="283"/>
            <ac:spMk id="12" creationId="{B8562DE9-38AE-4E1A-9A15-0B3A77C8B3A3}"/>
          </ac:spMkLst>
        </pc:spChg>
        <pc:spChg chg="del mod">
          <ac:chgData name="Fabio Spaziani" userId="a4266648-d70e-4ec6-841a-7ce1e10c6416" providerId="ADAL" clId="{2FC99F54-E0EA-4815-B0F5-CBF5DB271B1F}" dt="2023-05-14T16:37:12.715" v="2262" actId="478"/>
          <ac:spMkLst>
            <pc:docMk/>
            <pc:sldMk cId="1947817" sldId="283"/>
            <ac:spMk id="13" creationId="{0AF90664-0AE9-E401-E97F-AFC3D5C82EA3}"/>
          </ac:spMkLst>
        </pc:spChg>
        <pc:spChg chg="mod">
          <ac:chgData name="Fabio Spaziani" userId="a4266648-d70e-4ec6-841a-7ce1e10c6416" providerId="ADAL" clId="{2FC99F54-E0EA-4815-B0F5-CBF5DB271B1F}" dt="2023-05-17T14:05:14.867" v="4933"/>
          <ac:spMkLst>
            <pc:docMk/>
            <pc:sldMk cId="1947817" sldId="283"/>
            <ac:spMk id="13" creationId="{F4C2FA3C-7B73-4111-423B-1C92D49932FA}"/>
          </ac:spMkLst>
        </pc:spChg>
        <pc:spChg chg="mod">
          <ac:chgData name="Fabio Spaziani" userId="a4266648-d70e-4ec6-841a-7ce1e10c6416" providerId="ADAL" clId="{2FC99F54-E0EA-4815-B0F5-CBF5DB271B1F}" dt="2023-05-14T16:37:30.287" v="2266" actId="165"/>
          <ac:spMkLst>
            <pc:docMk/>
            <pc:sldMk cId="1947817" sldId="283"/>
            <ac:spMk id="16" creationId="{D12D69C3-E62B-CF20-5F2A-1FA9AE0A9660}"/>
          </ac:spMkLst>
        </pc:spChg>
        <pc:spChg chg="mod">
          <ac:chgData name="Fabio Spaziani" userId="a4266648-d70e-4ec6-841a-7ce1e10c6416" providerId="ADAL" clId="{2FC99F54-E0EA-4815-B0F5-CBF5DB271B1F}" dt="2023-05-14T16:37:30.287" v="2266" actId="165"/>
          <ac:spMkLst>
            <pc:docMk/>
            <pc:sldMk cId="1947817" sldId="283"/>
            <ac:spMk id="17" creationId="{F820519F-B2E7-7C4C-06FF-2DFE823161B8}"/>
          </ac:spMkLst>
        </pc:spChg>
        <pc:spChg chg="mod topLvl">
          <ac:chgData name="Fabio Spaziani" userId="a4266648-d70e-4ec6-841a-7ce1e10c6416" providerId="ADAL" clId="{2FC99F54-E0EA-4815-B0F5-CBF5DB271B1F}" dt="2023-05-14T16:41:43.424" v="2427" actId="165"/>
          <ac:spMkLst>
            <pc:docMk/>
            <pc:sldMk cId="1947817" sldId="283"/>
            <ac:spMk id="20" creationId="{A22B9CC2-B2E8-8FEC-A6B5-3A78BC22411D}"/>
          </ac:spMkLst>
        </pc:spChg>
        <pc:spChg chg="mod topLvl">
          <ac:chgData name="Fabio Spaziani" userId="a4266648-d70e-4ec6-841a-7ce1e10c6416" providerId="ADAL" clId="{2FC99F54-E0EA-4815-B0F5-CBF5DB271B1F}" dt="2023-05-14T16:41:43.424" v="2427" actId="165"/>
          <ac:spMkLst>
            <pc:docMk/>
            <pc:sldMk cId="1947817" sldId="283"/>
            <ac:spMk id="21" creationId="{54227D3C-46C9-B1DA-6195-483F524D11D9}"/>
          </ac:spMkLst>
        </pc:spChg>
        <pc:spChg chg="mod topLvl">
          <ac:chgData name="Fabio Spaziani" userId="a4266648-d70e-4ec6-841a-7ce1e10c6416" providerId="ADAL" clId="{2FC99F54-E0EA-4815-B0F5-CBF5DB271B1F}" dt="2023-05-14T16:41:55.624" v="2430" actId="164"/>
          <ac:spMkLst>
            <pc:docMk/>
            <pc:sldMk cId="1947817" sldId="283"/>
            <ac:spMk id="22" creationId="{1873BF28-1D48-4112-4382-1210476EAB97}"/>
          </ac:spMkLst>
        </pc:spChg>
        <pc:spChg chg="mod topLvl">
          <ac:chgData name="Fabio Spaziani" userId="a4266648-d70e-4ec6-841a-7ce1e10c6416" providerId="ADAL" clId="{2FC99F54-E0EA-4815-B0F5-CBF5DB271B1F}" dt="2023-05-17T08:22:08.023" v="4544" actId="1076"/>
          <ac:spMkLst>
            <pc:docMk/>
            <pc:sldMk cId="1947817" sldId="283"/>
            <ac:spMk id="23" creationId="{B39A6DCC-5304-85FE-9944-2D68ADEB2B87}"/>
          </ac:spMkLst>
        </pc:spChg>
        <pc:spChg chg="mod topLvl">
          <ac:chgData name="Fabio Spaziani" userId="a4266648-d70e-4ec6-841a-7ce1e10c6416" providerId="ADAL" clId="{2FC99F54-E0EA-4815-B0F5-CBF5DB271B1F}" dt="2023-05-14T16:41:47.915" v="2428" actId="164"/>
          <ac:spMkLst>
            <pc:docMk/>
            <pc:sldMk cId="1947817" sldId="283"/>
            <ac:spMk id="24" creationId="{D71F5C52-348D-55CD-AADE-6D8B22C2AC63}"/>
          </ac:spMkLst>
        </pc:spChg>
        <pc:spChg chg="mod">
          <ac:chgData name="Fabio Spaziani" userId="a4266648-d70e-4ec6-841a-7ce1e10c6416" providerId="ADAL" clId="{2FC99F54-E0EA-4815-B0F5-CBF5DB271B1F}" dt="2023-05-14T16:41:43.424" v="2427" actId="165"/>
          <ac:spMkLst>
            <pc:docMk/>
            <pc:sldMk cId="1947817" sldId="283"/>
            <ac:spMk id="28" creationId="{B1177711-B44A-8B77-DC16-8440E3EA7D23}"/>
          </ac:spMkLst>
        </pc:spChg>
        <pc:spChg chg="mod">
          <ac:chgData name="Fabio Spaziani" userId="a4266648-d70e-4ec6-841a-7ce1e10c6416" providerId="ADAL" clId="{2FC99F54-E0EA-4815-B0F5-CBF5DB271B1F}" dt="2023-05-14T16:41:43.424" v="2427" actId="165"/>
          <ac:spMkLst>
            <pc:docMk/>
            <pc:sldMk cId="1947817" sldId="283"/>
            <ac:spMk id="30" creationId="{44E617AB-1058-3139-696A-52A765708674}"/>
          </ac:spMkLst>
        </pc:spChg>
        <pc:spChg chg="mod">
          <ac:chgData name="Fabio Spaziani" userId="a4266648-d70e-4ec6-841a-7ce1e10c6416" providerId="ADAL" clId="{2FC99F54-E0EA-4815-B0F5-CBF5DB271B1F}" dt="2023-05-14T16:41:43.424" v="2427" actId="165"/>
          <ac:spMkLst>
            <pc:docMk/>
            <pc:sldMk cId="1947817" sldId="283"/>
            <ac:spMk id="32" creationId="{298EF113-CEC1-B570-BA29-AFA9E7DB6B0D}"/>
          </ac:spMkLst>
        </pc:spChg>
        <pc:spChg chg="mod">
          <ac:chgData name="Fabio Spaziani" userId="a4266648-d70e-4ec6-841a-7ce1e10c6416" providerId="ADAL" clId="{2FC99F54-E0EA-4815-B0F5-CBF5DB271B1F}" dt="2023-05-14T16:34:49.320" v="2110"/>
          <ac:spMkLst>
            <pc:docMk/>
            <pc:sldMk cId="1947817" sldId="283"/>
            <ac:spMk id="35" creationId="{8581D455-5922-1274-824B-BA10C19A53A4}"/>
          </ac:spMkLst>
        </pc:spChg>
        <pc:spChg chg="mod">
          <ac:chgData name="Fabio Spaziani" userId="a4266648-d70e-4ec6-841a-7ce1e10c6416" providerId="ADAL" clId="{2FC99F54-E0EA-4815-B0F5-CBF5DB271B1F}" dt="2023-05-14T16:34:49.320" v="2110"/>
          <ac:spMkLst>
            <pc:docMk/>
            <pc:sldMk cId="1947817" sldId="283"/>
            <ac:spMk id="39" creationId="{3ED51D98-1973-9B4D-82E4-36E88AC69F18}"/>
          </ac:spMkLst>
        </pc:spChg>
        <pc:spChg chg="add del mod">
          <ac:chgData name="Fabio Spaziani" userId="a4266648-d70e-4ec6-841a-7ce1e10c6416" providerId="ADAL" clId="{2FC99F54-E0EA-4815-B0F5-CBF5DB271B1F}" dt="2023-05-14T16:35:42.541" v="2170"/>
          <ac:spMkLst>
            <pc:docMk/>
            <pc:sldMk cId="1947817" sldId="283"/>
            <ac:spMk id="41" creationId="{4A0519D3-B3C3-25CF-E26C-D452D08629D2}"/>
          </ac:spMkLst>
        </pc:spChg>
        <pc:spChg chg="add mod topLvl">
          <ac:chgData name="Fabio Spaziani" userId="a4266648-d70e-4ec6-841a-7ce1e10c6416" providerId="ADAL" clId="{2FC99F54-E0EA-4815-B0F5-CBF5DB271B1F}" dt="2023-05-20T14:51:38.864" v="5523" actId="164"/>
          <ac:spMkLst>
            <pc:docMk/>
            <pc:sldMk cId="1947817" sldId="283"/>
            <ac:spMk id="42" creationId="{4E34B7A2-D07B-9C35-FDC9-89EDC83A3005}"/>
          </ac:spMkLst>
        </pc:spChg>
        <pc:spChg chg="add mod topLvl">
          <ac:chgData name="Fabio Spaziani" userId="a4266648-d70e-4ec6-841a-7ce1e10c6416" providerId="ADAL" clId="{2FC99F54-E0EA-4815-B0F5-CBF5DB271B1F}" dt="2023-05-20T14:51:54.987" v="5527" actId="164"/>
          <ac:spMkLst>
            <pc:docMk/>
            <pc:sldMk cId="1947817" sldId="283"/>
            <ac:spMk id="44" creationId="{04B92260-454F-87F5-42D0-B6258F8D21F1}"/>
          </ac:spMkLst>
        </pc:spChg>
        <pc:spChg chg="add mod">
          <ac:chgData name="Fabio Spaziani" userId="a4266648-d70e-4ec6-841a-7ce1e10c6416" providerId="ADAL" clId="{2FC99F54-E0EA-4815-B0F5-CBF5DB271B1F}" dt="2023-05-14T16:37:48.296" v="2269" actId="164"/>
          <ac:spMkLst>
            <pc:docMk/>
            <pc:sldMk cId="1947817" sldId="283"/>
            <ac:spMk id="45" creationId="{2DF9D6B5-69EA-7585-9500-0ABF6CA49630}"/>
          </ac:spMkLst>
        </pc:spChg>
        <pc:spChg chg="add mod">
          <ac:chgData name="Fabio Spaziani" userId="a4266648-d70e-4ec6-841a-7ce1e10c6416" providerId="ADAL" clId="{2FC99F54-E0EA-4815-B0F5-CBF5DB271B1F}" dt="2023-05-20T14:51:03.435" v="5520" actId="20577"/>
          <ac:spMkLst>
            <pc:docMk/>
            <pc:sldMk cId="1947817" sldId="283"/>
            <ac:spMk id="47" creationId="{3EF61282-083D-199C-79CA-B14C74AF97B7}"/>
          </ac:spMkLst>
        </pc:spChg>
        <pc:spChg chg="add mod">
          <ac:chgData name="Fabio Spaziani" userId="a4266648-d70e-4ec6-841a-7ce1e10c6416" providerId="ADAL" clId="{2FC99F54-E0EA-4815-B0F5-CBF5DB271B1F}" dt="2023-05-14T16:37:44.659" v="2268" actId="164"/>
          <ac:spMkLst>
            <pc:docMk/>
            <pc:sldMk cId="1947817" sldId="283"/>
            <ac:spMk id="48" creationId="{9F0B69C1-9EA7-2946-CE9A-052D99CB9AFC}"/>
          </ac:spMkLst>
        </pc:spChg>
        <pc:spChg chg="add mod">
          <ac:chgData name="Fabio Spaziani" userId="a4266648-d70e-4ec6-841a-7ce1e10c6416" providerId="ADAL" clId="{2FC99F54-E0EA-4815-B0F5-CBF5DB271B1F}" dt="2023-05-14T16:37:44.659" v="2268" actId="164"/>
          <ac:spMkLst>
            <pc:docMk/>
            <pc:sldMk cId="1947817" sldId="283"/>
            <ac:spMk id="50" creationId="{CA1873BA-9AFE-6F09-F689-D2896C0A5E7F}"/>
          </ac:spMkLst>
        </pc:spChg>
        <pc:spChg chg="add mod">
          <ac:chgData name="Fabio Spaziani" userId="a4266648-d70e-4ec6-841a-7ce1e10c6416" providerId="ADAL" clId="{2FC99F54-E0EA-4815-B0F5-CBF5DB271B1F}" dt="2023-05-14T16:37:40.320" v="2267" actId="164"/>
          <ac:spMkLst>
            <pc:docMk/>
            <pc:sldMk cId="1947817" sldId="283"/>
            <ac:spMk id="51" creationId="{21C800F0-7224-5AD6-E098-5755677493B3}"/>
          </ac:spMkLst>
        </pc:spChg>
        <pc:spChg chg="add mod">
          <ac:chgData name="Fabio Spaziani" userId="a4266648-d70e-4ec6-841a-7ce1e10c6416" providerId="ADAL" clId="{2FC99F54-E0EA-4815-B0F5-CBF5DB271B1F}" dt="2023-05-14T16:38:15.341" v="2320" actId="20577"/>
          <ac:spMkLst>
            <pc:docMk/>
            <pc:sldMk cId="1947817" sldId="283"/>
            <ac:spMk id="53" creationId="{EA4D4CBE-06C0-1872-C561-062DCFD60ADA}"/>
          </ac:spMkLst>
        </pc:spChg>
        <pc:spChg chg="mod">
          <ac:chgData name="Fabio Spaziani" userId="a4266648-d70e-4ec6-841a-7ce1e10c6416" providerId="ADAL" clId="{2FC99F54-E0EA-4815-B0F5-CBF5DB271B1F}" dt="2023-05-14T16:38:25.944" v="2321"/>
          <ac:spMkLst>
            <pc:docMk/>
            <pc:sldMk cId="1947817" sldId="283"/>
            <ac:spMk id="59" creationId="{7C2A1729-59F2-9892-C114-97746963BD90}"/>
          </ac:spMkLst>
        </pc:spChg>
        <pc:spChg chg="mod">
          <ac:chgData name="Fabio Spaziani" userId="a4266648-d70e-4ec6-841a-7ce1e10c6416" providerId="ADAL" clId="{2FC99F54-E0EA-4815-B0F5-CBF5DB271B1F}" dt="2023-05-14T16:38:34.864" v="2342" actId="20577"/>
          <ac:spMkLst>
            <pc:docMk/>
            <pc:sldMk cId="1947817" sldId="283"/>
            <ac:spMk id="61" creationId="{706CCD1F-BE8D-CDDF-1002-E318F36A263C}"/>
          </ac:spMkLst>
        </pc:spChg>
        <pc:spChg chg="mod">
          <ac:chgData name="Fabio Spaziani" userId="a4266648-d70e-4ec6-841a-7ce1e10c6416" providerId="ADAL" clId="{2FC99F54-E0EA-4815-B0F5-CBF5DB271B1F}" dt="2023-05-14T16:38:37.289" v="2343"/>
          <ac:spMkLst>
            <pc:docMk/>
            <pc:sldMk cId="1947817" sldId="283"/>
            <ac:spMk id="63" creationId="{7274C75E-243E-973A-A361-8CAB93B1943B}"/>
          </ac:spMkLst>
        </pc:spChg>
        <pc:spChg chg="mod">
          <ac:chgData name="Fabio Spaziani" userId="a4266648-d70e-4ec6-841a-7ce1e10c6416" providerId="ADAL" clId="{2FC99F54-E0EA-4815-B0F5-CBF5DB271B1F}" dt="2023-05-14T16:38:48.249" v="2376" actId="20577"/>
          <ac:spMkLst>
            <pc:docMk/>
            <pc:sldMk cId="1947817" sldId="283"/>
            <ac:spMk id="65" creationId="{46687FB8-DE1E-F0CE-0CEE-662BA2A7E19A}"/>
          </ac:spMkLst>
        </pc:spChg>
        <pc:grpChg chg="add del mod">
          <ac:chgData name="Fabio Spaziani" userId="a4266648-d70e-4ec6-841a-7ce1e10c6416" providerId="ADAL" clId="{2FC99F54-E0EA-4815-B0F5-CBF5DB271B1F}" dt="2023-05-17T14:05:13.040" v="4932"/>
          <ac:grpSpMkLst>
            <pc:docMk/>
            <pc:sldMk cId="1947817" sldId="283"/>
            <ac:grpSpMk id="3" creationId="{30A16647-E4FA-E7A4-CD1F-AB5CFD9AA35F}"/>
          </ac:grpSpMkLst>
        </pc:grpChg>
        <pc:grpChg chg="add mod">
          <ac:chgData name="Fabio Spaziani" userId="a4266648-d70e-4ec6-841a-7ce1e10c6416" providerId="ADAL" clId="{2FC99F54-E0EA-4815-B0F5-CBF5DB271B1F}" dt="2023-05-20T14:51:54.987" v="5527" actId="164"/>
          <ac:grpSpMkLst>
            <pc:docMk/>
            <pc:sldMk cId="1947817" sldId="283"/>
            <ac:grpSpMk id="3" creationId="{5850FEFF-11CA-1A9C-E093-61FF62E9BFCE}"/>
          </ac:grpSpMkLst>
        </pc:grpChg>
        <pc:grpChg chg="add mod">
          <ac:chgData name="Fabio Spaziani" userId="a4266648-d70e-4ec6-841a-7ce1e10c6416" providerId="ADAL" clId="{2FC99F54-E0EA-4815-B0F5-CBF5DB271B1F}" dt="2023-05-20T14:52:18.667" v="5542" actId="465"/>
          <ac:grpSpMkLst>
            <pc:docMk/>
            <pc:sldMk cId="1947817" sldId="283"/>
            <ac:grpSpMk id="4" creationId="{F9982577-08DE-BBCA-8870-72EBC9D6F532}"/>
          </ac:grpSpMkLst>
        </pc:grpChg>
        <pc:grpChg chg="add del mod">
          <ac:chgData name="Fabio Spaziani" userId="a4266648-d70e-4ec6-841a-7ce1e10c6416" providerId="ADAL" clId="{2FC99F54-E0EA-4815-B0F5-CBF5DB271B1F}" dt="2023-05-14T16:37:30.287" v="2266" actId="165"/>
          <ac:grpSpMkLst>
            <pc:docMk/>
            <pc:sldMk cId="1947817" sldId="283"/>
            <ac:grpSpMk id="6" creationId="{B5D794E3-B68E-E0AE-981F-973C7D5FBC25}"/>
          </ac:grpSpMkLst>
        </pc:grpChg>
        <pc:grpChg chg="mod topLvl">
          <ac:chgData name="Fabio Spaziani" userId="a4266648-d70e-4ec6-841a-7ce1e10c6416" providerId="ADAL" clId="{2FC99F54-E0EA-4815-B0F5-CBF5DB271B1F}" dt="2023-05-20T14:52:06.227" v="5535" actId="1036"/>
          <ac:grpSpMkLst>
            <pc:docMk/>
            <pc:sldMk cId="1947817" sldId="283"/>
            <ac:grpSpMk id="9" creationId="{F8AFEE48-8436-7316-93D5-50259EB686C0}"/>
          </ac:grpSpMkLst>
        </pc:grpChg>
        <pc:grpChg chg="del mod">
          <ac:chgData name="Fabio Spaziani" userId="a4266648-d70e-4ec6-841a-7ce1e10c6416" providerId="ADAL" clId="{2FC99F54-E0EA-4815-B0F5-CBF5DB271B1F}" dt="2023-05-14T16:37:12.715" v="2262" actId="478"/>
          <ac:grpSpMkLst>
            <pc:docMk/>
            <pc:sldMk cId="1947817" sldId="283"/>
            <ac:grpSpMk id="10" creationId="{2E7D3505-D590-6F4E-4549-EAA4CB358008}"/>
          </ac:grpSpMkLst>
        </pc:grpChg>
        <pc:grpChg chg="add mod">
          <ac:chgData name="Fabio Spaziani" userId="a4266648-d70e-4ec6-841a-7ce1e10c6416" providerId="ADAL" clId="{2FC99F54-E0EA-4815-B0F5-CBF5DB271B1F}" dt="2023-05-17T14:05:16.539" v="4934" actId="1076"/>
          <ac:grpSpMkLst>
            <pc:docMk/>
            <pc:sldMk cId="1947817" sldId="283"/>
            <ac:grpSpMk id="10" creationId="{D70D42BE-73DA-C326-0416-37FA02212C61}"/>
          </ac:grpSpMkLst>
        </pc:grpChg>
        <pc:grpChg chg="del mod">
          <ac:chgData name="Fabio Spaziani" userId="a4266648-d70e-4ec6-841a-7ce1e10c6416" providerId="ADAL" clId="{2FC99F54-E0EA-4815-B0F5-CBF5DB271B1F}" dt="2023-05-14T16:37:12.715" v="2262" actId="478"/>
          <ac:grpSpMkLst>
            <pc:docMk/>
            <pc:sldMk cId="1947817" sldId="283"/>
            <ac:grpSpMk id="11" creationId="{40FBE014-D074-23CC-FC80-D7EB0901956D}"/>
          </ac:grpSpMkLst>
        </pc:grpChg>
        <pc:grpChg chg="mod">
          <ac:chgData name="Fabio Spaziani" userId="a4266648-d70e-4ec6-841a-7ce1e10c6416" providerId="ADAL" clId="{2FC99F54-E0EA-4815-B0F5-CBF5DB271B1F}" dt="2023-05-17T14:05:14.867" v="4933"/>
          <ac:grpSpMkLst>
            <pc:docMk/>
            <pc:sldMk cId="1947817" sldId="283"/>
            <ac:grpSpMk id="12" creationId="{E5DAD254-755D-9FD0-493F-4AC23BCC780C}"/>
          </ac:grpSpMkLst>
        </pc:grpChg>
        <pc:grpChg chg="mod">
          <ac:chgData name="Fabio Spaziani" userId="a4266648-d70e-4ec6-841a-7ce1e10c6416" providerId="ADAL" clId="{2FC99F54-E0EA-4815-B0F5-CBF5DB271B1F}" dt="2023-05-14T16:37:30.287" v="2266" actId="165"/>
          <ac:grpSpMkLst>
            <pc:docMk/>
            <pc:sldMk cId="1947817" sldId="283"/>
            <ac:grpSpMk id="15" creationId="{9BCC3B33-82C9-FE3F-8F35-C7E53D119E31}"/>
          </ac:grpSpMkLst>
        </pc:grpChg>
        <pc:grpChg chg="add del mod">
          <ac:chgData name="Fabio Spaziani" userId="a4266648-d70e-4ec6-841a-7ce1e10c6416" providerId="ADAL" clId="{2FC99F54-E0EA-4815-B0F5-CBF5DB271B1F}" dt="2023-05-14T16:41:43.424" v="2427" actId="165"/>
          <ac:grpSpMkLst>
            <pc:docMk/>
            <pc:sldMk cId="1947817" sldId="283"/>
            <ac:grpSpMk id="19" creationId="{931C21DC-F819-9B06-8934-BD26D43A0CF3}"/>
          </ac:grpSpMkLst>
        </pc:grpChg>
        <pc:grpChg chg="mod topLvl">
          <ac:chgData name="Fabio Spaziani" userId="a4266648-d70e-4ec6-841a-7ce1e10c6416" providerId="ADAL" clId="{2FC99F54-E0EA-4815-B0F5-CBF5DB271B1F}" dt="2023-05-14T16:41:55.624" v="2430" actId="164"/>
          <ac:grpSpMkLst>
            <pc:docMk/>
            <pc:sldMk cId="1947817" sldId="283"/>
            <ac:grpSpMk id="25" creationId="{A999FF51-F085-FBBF-C665-A6BB45D5B8B7}"/>
          </ac:grpSpMkLst>
        </pc:grpChg>
        <pc:grpChg chg="mod topLvl">
          <ac:chgData name="Fabio Spaziani" userId="a4266648-d70e-4ec6-841a-7ce1e10c6416" providerId="ADAL" clId="{2FC99F54-E0EA-4815-B0F5-CBF5DB271B1F}" dt="2023-05-14T16:41:51.549" v="2429" actId="164"/>
          <ac:grpSpMkLst>
            <pc:docMk/>
            <pc:sldMk cId="1947817" sldId="283"/>
            <ac:grpSpMk id="26" creationId="{112EF9FC-D044-6031-2AB5-E6E7CDB69F03}"/>
          </ac:grpSpMkLst>
        </pc:grpChg>
        <pc:grpChg chg="mod topLvl">
          <ac:chgData name="Fabio Spaziani" userId="a4266648-d70e-4ec6-841a-7ce1e10c6416" providerId="ADAL" clId="{2FC99F54-E0EA-4815-B0F5-CBF5DB271B1F}" dt="2023-05-14T16:41:47.915" v="2428" actId="164"/>
          <ac:grpSpMkLst>
            <pc:docMk/>
            <pc:sldMk cId="1947817" sldId="283"/>
            <ac:grpSpMk id="27" creationId="{B52E0245-D8BB-6481-54CA-121AE18CE06E}"/>
          </ac:grpSpMkLst>
        </pc:grpChg>
        <pc:grpChg chg="add mod">
          <ac:chgData name="Fabio Spaziani" userId="a4266648-d70e-4ec6-841a-7ce1e10c6416" providerId="ADAL" clId="{2FC99F54-E0EA-4815-B0F5-CBF5DB271B1F}" dt="2023-05-14T16:34:49.320" v="2110"/>
          <ac:grpSpMkLst>
            <pc:docMk/>
            <pc:sldMk cId="1947817" sldId="283"/>
            <ac:grpSpMk id="34" creationId="{E53D3C52-A2CC-A409-0614-EF832450B40F}"/>
          </ac:grpSpMkLst>
        </pc:grpChg>
        <pc:grpChg chg="add mod">
          <ac:chgData name="Fabio Spaziani" userId="a4266648-d70e-4ec6-841a-7ce1e10c6416" providerId="ADAL" clId="{2FC99F54-E0EA-4815-B0F5-CBF5DB271B1F}" dt="2023-05-14T16:34:49.320" v="2110"/>
          <ac:grpSpMkLst>
            <pc:docMk/>
            <pc:sldMk cId="1947817" sldId="283"/>
            <ac:grpSpMk id="37" creationId="{A87B98EC-01E2-F550-5E6A-F15FA28B260A}"/>
          </ac:grpSpMkLst>
        </pc:grpChg>
        <pc:grpChg chg="add del mod">
          <ac:chgData name="Fabio Spaziani" userId="a4266648-d70e-4ec6-841a-7ce1e10c6416" providerId="ADAL" clId="{2FC99F54-E0EA-4815-B0F5-CBF5DB271B1F}" dt="2023-05-20T14:50:44.727" v="5477" actId="478"/>
          <ac:grpSpMkLst>
            <pc:docMk/>
            <pc:sldMk cId="1947817" sldId="283"/>
            <ac:grpSpMk id="54" creationId="{70BBE7B2-1B5E-C710-AA15-334BA4858466}"/>
          </ac:grpSpMkLst>
        </pc:grpChg>
        <pc:grpChg chg="add mod">
          <ac:chgData name="Fabio Spaziani" userId="a4266648-d70e-4ec6-841a-7ce1e10c6416" providerId="ADAL" clId="{2FC99F54-E0EA-4815-B0F5-CBF5DB271B1F}" dt="2023-05-20T14:52:18.667" v="5542" actId="465"/>
          <ac:grpSpMkLst>
            <pc:docMk/>
            <pc:sldMk cId="1947817" sldId="283"/>
            <ac:grpSpMk id="55" creationId="{B595AD5C-1117-D2E6-7A31-32763FF2D4D5}"/>
          </ac:grpSpMkLst>
        </pc:grpChg>
        <pc:grpChg chg="add mod">
          <ac:chgData name="Fabio Spaziani" userId="a4266648-d70e-4ec6-841a-7ce1e10c6416" providerId="ADAL" clId="{2FC99F54-E0EA-4815-B0F5-CBF5DB271B1F}" dt="2023-05-20T14:52:18.667" v="5542" actId="465"/>
          <ac:grpSpMkLst>
            <pc:docMk/>
            <pc:sldMk cId="1947817" sldId="283"/>
            <ac:grpSpMk id="56" creationId="{5787F7D2-EE9B-7CB2-6D0A-A885D80F9D68}"/>
          </ac:grpSpMkLst>
        </pc:grpChg>
        <pc:grpChg chg="add del mod">
          <ac:chgData name="Fabio Spaziani" userId="a4266648-d70e-4ec6-841a-7ce1e10c6416" providerId="ADAL" clId="{2FC99F54-E0EA-4815-B0F5-CBF5DB271B1F}" dt="2023-05-20T14:51:33.735" v="5522" actId="165"/>
          <ac:grpSpMkLst>
            <pc:docMk/>
            <pc:sldMk cId="1947817" sldId="283"/>
            <ac:grpSpMk id="57" creationId="{39538489-17D2-B49D-5A15-EB3A34472A21}"/>
          </ac:grpSpMkLst>
        </pc:grpChg>
        <pc:grpChg chg="add del mod">
          <ac:chgData name="Fabio Spaziani" userId="a4266648-d70e-4ec6-841a-7ce1e10c6416" providerId="ADAL" clId="{2FC99F54-E0EA-4815-B0F5-CBF5DB271B1F}" dt="2023-05-20T14:50:40.386" v="5476" actId="478"/>
          <ac:grpSpMkLst>
            <pc:docMk/>
            <pc:sldMk cId="1947817" sldId="283"/>
            <ac:grpSpMk id="58" creationId="{D89CA3EC-79B9-5996-FFDD-69C7E32600EF}"/>
          </ac:grpSpMkLst>
        </pc:grpChg>
        <pc:grpChg chg="add mod">
          <ac:chgData name="Fabio Spaziani" userId="a4266648-d70e-4ec6-841a-7ce1e10c6416" providerId="ADAL" clId="{2FC99F54-E0EA-4815-B0F5-CBF5DB271B1F}" dt="2023-05-20T14:52:09.073" v="5541" actId="1035"/>
          <ac:grpSpMkLst>
            <pc:docMk/>
            <pc:sldMk cId="1947817" sldId="283"/>
            <ac:grpSpMk id="62" creationId="{9455ECEB-7B28-16CC-667E-623DA3ACC6B8}"/>
          </ac:grpSpMkLst>
        </pc:grpChg>
        <pc:grpChg chg="add mod">
          <ac:chgData name="Fabio Spaziani" userId="a4266648-d70e-4ec6-841a-7ce1e10c6416" providerId="ADAL" clId="{2FC99F54-E0EA-4815-B0F5-CBF5DB271B1F}" dt="2023-05-14T16:42:04.764" v="2445" actId="1036"/>
          <ac:grpSpMkLst>
            <pc:docMk/>
            <pc:sldMk cId="1947817" sldId="283"/>
            <ac:grpSpMk id="66" creationId="{F3705FF0-58F8-79B0-2A5B-5AEA7D650771}"/>
          </ac:grpSpMkLst>
        </pc:grpChg>
        <pc:grpChg chg="add mod">
          <ac:chgData name="Fabio Spaziani" userId="a4266648-d70e-4ec6-841a-7ce1e10c6416" providerId="ADAL" clId="{2FC99F54-E0EA-4815-B0F5-CBF5DB271B1F}" dt="2023-05-17T14:05:22.309" v="4935" actId="1076"/>
          <ac:grpSpMkLst>
            <pc:docMk/>
            <pc:sldMk cId="1947817" sldId="283"/>
            <ac:grpSpMk id="67" creationId="{DAD35DAF-D251-B51E-08D0-F16100603F58}"/>
          </ac:grpSpMkLst>
        </pc:grpChg>
        <pc:grpChg chg="add mod">
          <ac:chgData name="Fabio Spaziani" userId="a4266648-d70e-4ec6-841a-7ce1e10c6416" providerId="ADAL" clId="{2FC99F54-E0EA-4815-B0F5-CBF5DB271B1F}" dt="2023-05-14T16:42:04.764" v="2445" actId="1036"/>
          <ac:grpSpMkLst>
            <pc:docMk/>
            <pc:sldMk cId="1947817" sldId="283"/>
            <ac:grpSpMk id="68" creationId="{F6DDBA54-CAD2-0DDE-FA87-9E97D542D951}"/>
          </ac:grpSpMkLst>
        </pc:grpChg>
        <pc:picChg chg="mod">
          <ac:chgData name="Fabio Spaziani" userId="a4266648-d70e-4ec6-841a-7ce1e10c6416" providerId="ADAL" clId="{2FC99F54-E0EA-4815-B0F5-CBF5DB271B1F}" dt="2023-05-17T14:05:12.332" v="4931"/>
          <ac:picMkLst>
            <pc:docMk/>
            <pc:sldMk cId="1947817" sldId="283"/>
            <ac:picMk id="5" creationId="{A2F554DC-594E-3F1F-41A1-7F75C05AEDB1}"/>
          </ac:picMkLst>
        </pc:picChg>
        <pc:picChg chg="mod">
          <ac:chgData name="Fabio Spaziani" userId="a4266648-d70e-4ec6-841a-7ce1e10c6416" providerId="ADAL" clId="{2FC99F54-E0EA-4815-B0F5-CBF5DB271B1F}" dt="2023-05-17T14:05:14.867" v="4933"/>
          <ac:picMkLst>
            <pc:docMk/>
            <pc:sldMk cId="1947817" sldId="283"/>
            <ac:picMk id="14" creationId="{C878E39A-749B-4C5A-AAFC-3E86FF8E0609}"/>
          </ac:picMkLst>
        </pc:picChg>
        <pc:picChg chg="del mod">
          <ac:chgData name="Fabio Spaziani" userId="a4266648-d70e-4ec6-841a-7ce1e10c6416" providerId="ADAL" clId="{2FC99F54-E0EA-4815-B0F5-CBF5DB271B1F}" dt="2023-05-14T16:37:15.896" v="2263" actId="478"/>
          <ac:picMkLst>
            <pc:docMk/>
            <pc:sldMk cId="1947817" sldId="283"/>
            <ac:picMk id="14" creationId="{DDC08E6D-B478-6311-DBF5-9817848326B9}"/>
          </ac:picMkLst>
        </pc:picChg>
        <pc:picChg chg="mod">
          <ac:chgData name="Fabio Spaziani" userId="a4266648-d70e-4ec6-841a-7ce1e10c6416" providerId="ADAL" clId="{2FC99F54-E0EA-4815-B0F5-CBF5DB271B1F}" dt="2023-05-14T16:37:30.287" v="2266" actId="165"/>
          <ac:picMkLst>
            <pc:docMk/>
            <pc:sldMk cId="1947817" sldId="283"/>
            <ac:picMk id="18" creationId="{2201882A-7C6D-A90F-D283-78366B5517BC}"/>
          </ac:picMkLst>
        </pc:picChg>
        <pc:picChg chg="mod">
          <ac:chgData name="Fabio Spaziani" userId="a4266648-d70e-4ec6-841a-7ce1e10c6416" providerId="ADAL" clId="{2FC99F54-E0EA-4815-B0F5-CBF5DB271B1F}" dt="2023-05-14T16:41:43.424" v="2427" actId="165"/>
          <ac:picMkLst>
            <pc:docMk/>
            <pc:sldMk cId="1947817" sldId="283"/>
            <ac:picMk id="29" creationId="{B736F97D-C58E-B5F9-2E2D-FA59C17CCAA7}"/>
          </ac:picMkLst>
        </pc:picChg>
        <pc:picChg chg="mod">
          <ac:chgData name="Fabio Spaziani" userId="a4266648-d70e-4ec6-841a-7ce1e10c6416" providerId="ADAL" clId="{2FC99F54-E0EA-4815-B0F5-CBF5DB271B1F}" dt="2023-05-14T16:41:43.424" v="2427" actId="165"/>
          <ac:picMkLst>
            <pc:docMk/>
            <pc:sldMk cId="1947817" sldId="283"/>
            <ac:picMk id="31" creationId="{5989AA16-1211-5C27-2355-D865B38DC38D}"/>
          </ac:picMkLst>
        </pc:picChg>
        <pc:picChg chg="mod">
          <ac:chgData name="Fabio Spaziani" userId="a4266648-d70e-4ec6-841a-7ce1e10c6416" providerId="ADAL" clId="{2FC99F54-E0EA-4815-B0F5-CBF5DB271B1F}" dt="2023-05-14T16:41:43.424" v="2427" actId="165"/>
          <ac:picMkLst>
            <pc:docMk/>
            <pc:sldMk cId="1947817" sldId="283"/>
            <ac:picMk id="33" creationId="{EF3394E8-C812-6710-39BB-5C93FC2092BC}"/>
          </ac:picMkLst>
        </pc:picChg>
        <pc:picChg chg="mod">
          <ac:chgData name="Fabio Spaziani" userId="a4266648-d70e-4ec6-841a-7ce1e10c6416" providerId="ADAL" clId="{2FC99F54-E0EA-4815-B0F5-CBF5DB271B1F}" dt="2023-05-14T16:34:49.320" v="2110"/>
          <ac:picMkLst>
            <pc:docMk/>
            <pc:sldMk cId="1947817" sldId="283"/>
            <ac:picMk id="36" creationId="{6BA4505D-2B4C-B690-8B85-E5431B575A6C}"/>
          </ac:picMkLst>
        </pc:picChg>
        <pc:picChg chg="mod">
          <ac:chgData name="Fabio Spaziani" userId="a4266648-d70e-4ec6-841a-7ce1e10c6416" providerId="ADAL" clId="{2FC99F54-E0EA-4815-B0F5-CBF5DB271B1F}" dt="2023-05-14T16:34:49.320" v="2110"/>
          <ac:picMkLst>
            <pc:docMk/>
            <pc:sldMk cId="1947817" sldId="283"/>
            <ac:picMk id="38" creationId="{825289C4-7F80-FC87-5E2C-BEA4334F947E}"/>
          </ac:picMkLst>
        </pc:picChg>
        <pc:picChg chg="add del mod">
          <ac:chgData name="Fabio Spaziani" userId="a4266648-d70e-4ec6-841a-7ce1e10c6416" providerId="ADAL" clId="{2FC99F54-E0EA-4815-B0F5-CBF5DB271B1F}" dt="2023-05-14T16:35:42.541" v="2170"/>
          <ac:picMkLst>
            <pc:docMk/>
            <pc:sldMk cId="1947817" sldId="283"/>
            <ac:picMk id="40" creationId="{630BA971-901F-2BC4-3097-A9DE83311A81}"/>
          </ac:picMkLst>
        </pc:picChg>
        <pc:picChg chg="add mod topLvl">
          <ac:chgData name="Fabio Spaziani" userId="a4266648-d70e-4ec6-841a-7ce1e10c6416" providerId="ADAL" clId="{2FC99F54-E0EA-4815-B0F5-CBF5DB271B1F}" dt="2023-05-20T14:51:38.864" v="5523" actId="164"/>
          <ac:picMkLst>
            <pc:docMk/>
            <pc:sldMk cId="1947817" sldId="283"/>
            <ac:picMk id="43" creationId="{283E48F8-2889-C8D0-6EB0-2F4706F0298C}"/>
          </ac:picMkLst>
        </pc:picChg>
        <pc:picChg chg="add mod">
          <ac:chgData name="Fabio Spaziani" userId="a4266648-d70e-4ec6-841a-7ce1e10c6416" providerId="ADAL" clId="{2FC99F54-E0EA-4815-B0F5-CBF5DB271B1F}" dt="2023-05-14T16:37:48.296" v="2269" actId="164"/>
          <ac:picMkLst>
            <pc:docMk/>
            <pc:sldMk cId="1947817" sldId="283"/>
            <ac:picMk id="46" creationId="{558E4437-1A2E-C626-E04D-B9CB51AF9B55}"/>
          </ac:picMkLst>
        </pc:picChg>
        <pc:picChg chg="add mod">
          <ac:chgData name="Fabio Spaziani" userId="a4266648-d70e-4ec6-841a-7ce1e10c6416" providerId="ADAL" clId="{2FC99F54-E0EA-4815-B0F5-CBF5DB271B1F}" dt="2023-05-14T16:37:44.659" v="2268" actId="164"/>
          <ac:picMkLst>
            <pc:docMk/>
            <pc:sldMk cId="1947817" sldId="283"/>
            <ac:picMk id="49" creationId="{C8F6A214-7201-75C7-0313-D89428C139A2}"/>
          </ac:picMkLst>
        </pc:picChg>
        <pc:picChg chg="add mod">
          <ac:chgData name="Fabio Spaziani" userId="a4266648-d70e-4ec6-841a-7ce1e10c6416" providerId="ADAL" clId="{2FC99F54-E0EA-4815-B0F5-CBF5DB271B1F}" dt="2023-05-14T16:37:40.320" v="2267" actId="164"/>
          <ac:picMkLst>
            <pc:docMk/>
            <pc:sldMk cId="1947817" sldId="283"/>
            <ac:picMk id="52" creationId="{D4DE3D4D-0580-DBFD-8C5E-83250A3DCD9B}"/>
          </ac:picMkLst>
        </pc:picChg>
        <pc:picChg chg="mod">
          <ac:chgData name="Fabio Spaziani" userId="a4266648-d70e-4ec6-841a-7ce1e10c6416" providerId="ADAL" clId="{2FC99F54-E0EA-4815-B0F5-CBF5DB271B1F}" dt="2023-05-14T16:38:25.944" v="2321"/>
          <ac:picMkLst>
            <pc:docMk/>
            <pc:sldMk cId="1947817" sldId="283"/>
            <ac:picMk id="60" creationId="{9DC89036-7745-AA6B-B767-C836BB6D97C5}"/>
          </ac:picMkLst>
        </pc:picChg>
        <pc:picChg chg="mod">
          <ac:chgData name="Fabio Spaziani" userId="a4266648-d70e-4ec6-841a-7ce1e10c6416" providerId="ADAL" clId="{2FC99F54-E0EA-4815-B0F5-CBF5DB271B1F}" dt="2023-05-14T16:38:37.289" v="2343"/>
          <ac:picMkLst>
            <pc:docMk/>
            <pc:sldMk cId="1947817" sldId="283"/>
            <ac:picMk id="64" creationId="{6234A48F-95F5-00B8-9A84-643309041142}"/>
          </ac:picMkLst>
        </pc:picChg>
      </pc:sldChg>
      <pc:sldChg chg="addSp delSp modSp add mod delAnim modAnim">
        <pc:chgData name="Fabio Spaziani" userId="a4266648-d70e-4ec6-841a-7ce1e10c6416" providerId="ADAL" clId="{2FC99F54-E0EA-4815-B0F5-CBF5DB271B1F}" dt="2023-05-17T13:14:52.865" v="4890" actId="1582"/>
        <pc:sldMkLst>
          <pc:docMk/>
          <pc:sldMk cId="627911139" sldId="284"/>
        </pc:sldMkLst>
        <pc:spChg chg="mod">
          <ac:chgData name="Fabio Spaziani" userId="a4266648-d70e-4ec6-841a-7ce1e10c6416" providerId="ADAL" clId="{2FC99F54-E0EA-4815-B0F5-CBF5DB271B1F}" dt="2023-05-15T16:41:05.053" v="2913" actId="20577"/>
          <ac:spMkLst>
            <pc:docMk/>
            <pc:sldMk cId="627911139" sldId="284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17T13:14:52.865" v="4890" actId="1582"/>
          <ac:spMkLst>
            <pc:docMk/>
            <pc:sldMk cId="627911139" sldId="284"/>
            <ac:spMk id="3" creationId="{1A3CCE5E-DE28-94ED-4D76-88092F7686BA}"/>
          </ac:spMkLst>
        </pc:spChg>
        <pc:spChg chg="add mod ord">
          <ac:chgData name="Fabio Spaziani" userId="a4266648-d70e-4ec6-841a-7ce1e10c6416" providerId="ADAL" clId="{2FC99F54-E0EA-4815-B0F5-CBF5DB271B1F}" dt="2023-05-15T16:50:26.684" v="2929" actId="164"/>
          <ac:spMkLst>
            <pc:docMk/>
            <pc:sldMk cId="627911139" sldId="284"/>
            <ac:spMk id="5" creationId="{67748365-ED8F-AE28-8912-76B3B3047326}"/>
          </ac:spMkLst>
        </pc:spChg>
        <pc:spChg chg="add del mod">
          <ac:chgData name="Fabio Spaziani" userId="a4266648-d70e-4ec6-841a-7ce1e10c6416" providerId="ADAL" clId="{2FC99F54-E0EA-4815-B0F5-CBF5DB271B1F}" dt="2023-05-15T16:20:56.888" v="2741" actId="11529"/>
          <ac:spMkLst>
            <pc:docMk/>
            <pc:sldMk cId="627911139" sldId="284"/>
            <ac:spMk id="6" creationId="{72870A66-9D69-3717-F733-5DC42B1F89F2}"/>
          </ac:spMkLst>
        </pc:spChg>
        <pc:spChg chg="add del mod">
          <ac:chgData name="Fabio Spaziani" userId="a4266648-d70e-4ec6-841a-7ce1e10c6416" providerId="ADAL" clId="{2FC99F54-E0EA-4815-B0F5-CBF5DB271B1F}" dt="2023-05-15T16:20:54.255" v="2737"/>
          <ac:spMkLst>
            <pc:docMk/>
            <pc:sldMk cId="627911139" sldId="284"/>
            <ac:spMk id="7" creationId="{969EBF18-F059-0D60-A515-A84BD8F4CC17}"/>
          </ac:spMkLst>
        </pc:spChg>
        <pc:spChg chg="add del mod">
          <ac:chgData name="Fabio Spaziani" userId="a4266648-d70e-4ec6-841a-7ce1e10c6416" providerId="ADAL" clId="{2FC99F54-E0EA-4815-B0F5-CBF5DB271B1F}" dt="2023-05-15T16:24:32.935" v="2795" actId="478"/>
          <ac:spMkLst>
            <pc:docMk/>
            <pc:sldMk cId="627911139" sldId="284"/>
            <ac:spMk id="8" creationId="{CFC3BF61-9DD2-5007-CFCA-832E71AD63C9}"/>
          </ac:spMkLst>
        </pc:spChg>
        <pc:spChg chg="add del mod">
          <ac:chgData name="Fabio Spaziani" userId="a4266648-d70e-4ec6-841a-7ce1e10c6416" providerId="ADAL" clId="{2FC99F54-E0EA-4815-B0F5-CBF5DB271B1F}" dt="2023-05-15T16:24:00.835" v="2785" actId="478"/>
          <ac:spMkLst>
            <pc:docMk/>
            <pc:sldMk cId="627911139" sldId="284"/>
            <ac:spMk id="9" creationId="{94C5EC2E-5F65-BB96-D3B4-F6643F1D8F5B}"/>
          </ac:spMkLst>
        </pc:spChg>
        <pc:spChg chg="add del mod">
          <ac:chgData name="Fabio Spaziani" userId="a4266648-d70e-4ec6-841a-7ce1e10c6416" providerId="ADAL" clId="{2FC99F54-E0EA-4815-B0F5-CBF5DB271B1F}" dt="2023-05-15T16:24:37.650" v="2797" actId="478"/>
          <ac:spMkLst>
            <pc:docMk/>
            <pc:sldMk cId="627911139" sldId="284"/>
            <ac:spMk id="10" creationId="{1FF458DD-98B1-4318-5D72-4C5C655C1CF8}"/>
          </ac:spMkLst>
        </pc:spChg>
        <pc:spChg chg="add del mod">
          <ac:chgData name="Fabio Spaziani" userId="a4266648-d70e-4ec6-841a-7ce1e10c6416" providerId="ADAL" clId="{2FC99F54-E0EA-4815-B0F5-CBF5DB271B1F}" dt="2023-05-15T16:22:19.757" v="2766" actId="478"/>
          <ac:spMkLst>
            <pc:docMk/>
            <pc:sldMk cId="627911139" sldId="284"/>
            <ac:spMk id="11" creationId="{C573481F-BD2B-153E-AFCD-561B890CFAA8}"/>
          </ac:spMkLst>
        </pc:spChg>
        <pc:spChg chg="add del mod">
          <ac:chgData name="Fabio Spaziani" userId="a4266648-d70e-4ec6-841a-7ce1e10c6416" providerId="ADAL" clId="{2FC99F54-E0EA-4815-B0F5-CBF5DB271B1F}" dt="2023-05-15T16:41:25.389" v="2917" actId="478"/>
          <ac:spMkLst>
            <pc:docMk/>
            <pc:sldMk cId="627911139" sldId="284"/>
            <ac:spMk id="12" creationId="{C8349B77-451D-E819-5F56-45E259E18AE7}"/>
          </ac:spMkLst>
        </pc:spChg>
        <pc:spChg chg="add del mod">
          <ac:chgData name="Fabio Spaziani" userId="a4266648-d70e-4ec6-841a-7ce1e10c6416" providerId="ADAL" clId="{2FC99F54-E0EA-4815-B0F5-CBF5DB271B1F}" dt="2023-05-15T16:41:25.389" v="2917" actId="478"/>
          <ac:spMkLst>
            <pc:docMk/>
            <pc:sldMk cId="627911139" sldId="284"/>
            <ac:spMk id="13" creationId="{9AB9472D-5878-2584-C3B4-CDA1DDB23E6E}"/>
          </ac:spMkLst>
        </pc:spChg>
        <pc:spChg chg="add del mod">
          <ac:chgData name="Fabio Spaziani" userId="a4266648-d70e-4ec6-841a-7ce1e10c6416" providerId="ADAL" clId="{2FC99F54-E0EA-4815-B0F5-CBF5DB271B1F}" dt="2023-05-15T16:26:07.102" v="2817" actId="478"/>
          <ac:spMkLst>
            <pc:docMk/>
            <pc:sldMk cId="627911139" sldId="284"/>
            <ac:spMk id="14" creationId="{658A51FC-F5AD-74D2-5147-C0E8BD3A65DD}"/>
          </ac:spMkLst>
        </pc:spChg>
        <pc:spChg chg="add del mod">
          <ac:chgData name="Fabio Spaziani" userId="a4266648-d70e-4ec6-841a-7ce1e10c6416" providerId="ADAL" clId="{2FC99F54-E0EA-4815-B0F5-CBF5DB271B1F}" dt="2023-05-15T16:41:25.389" v="2917" actId="478"/>
          <ac:spMkLst>
            <pc:docMk/>
            <pc:sldMk cId="627911139" sldId="284"/>
            <ac:spMk id="15" creationId="{E7B6390C-5843-D6DA-7E9B-20A00382B660}"/>
          </ac:spMkLst>
        </pc:spChg>
        <pc:spChg chg="add del mod">
          <ac:chgData name="Fabio Spaziani" userId="a4266648-d70e-4ec6-841a-7ce1e10c6416" providerId="ADAL" clId="{2FC99F54-E0EA-4815-B0F5-CBF5DB271B1F}" dt="2023-05-15T16:26:09.564" v="2819" actId="478"/>
          <ac:spMkLst>
            <pc:docMk/>
            <pc:sldMk cId="627911139" sldId="284"/>
            <ac:spMk id="16" creationId="{42AB17E9-9AC3-D847-E299-5342D20A490F}"/>
          </ac:spMkLst>
        </pc:spChg>
        <pc:spChg chg="del">
          <ac:chgData name="Fabio Spaziani" userId="a4266648-d70e-4ec6-841a-7ce1e10c6416" providerId="ADAL" clId="{2FC99F54-E0EA-4815-B0F5-CBF5DB271B1F}" dt="2023-05-15T16:17:10.233" v="2704" actId="478"/>
          <ac:spMkLst>
            <pc:docMk/>
            <pc:sldMk cId="627911139" sldId="284"/>
            <ac:spMk id="19" creationId="{BD7A7390-75EB-CEF4-AFB6-63D65B763141}"/>
          </ac:spMkLst>
        </pc:spChg>
        <pc:spChg chg="del">
          <ac:chgData name="Fabio Spaziani" userId="a4266648-d70e-4ec6-841a-7ce1e10c6416" providerId="ADAL" clId="{2FC99F54-E0EA-4815-B0F5-CBF5DB271B1F}" dt="2023-05-15T16:17:10.233" v="2704" actId="478"/>
          <ac:spMkLst>
            <pc:docMk/>
            <pc:sldMk cId="627911139" sldId="284"/>
            <ac:spMk id="20" creationId="{CFB7E52F-B2D0-2E94-75E9-019A5652A02F}"/>
          </ac:spMkLst>
        </pc:spChg>
        <pc:grpChg chg="del">
          <ac:chgData name="Fabio Spaziani" userId="a4266648-d70e-4ec6-841a-7ce1e10c6416" providerId="ADAL" clId="{2FC99F54-E0EA-4815-B0F5-CBF5DB271B1F}" dt="2023-05-15T16:17:10.233" v="2704" actId="478"/>
          <ac:grpSpMkLst>
            <pc:docMk/>
            <pc:sldMk cId="627911139" sldId="284"/>
            <ac:grpSpMk id="40" creationId="{75CCA3AD-880A-9C84-47E4-C52BFE38C1D5}"/>
          </ac:grpSpMkLst>
        </pc:grpChg>
        <pc:grpChg chg="add mod">
          <ac:chgData name="Fabio Spaziani" userId="a4266648-d70e-4ec6-841a-7ce1e10c6416" providerId="ADAL" clId="{2FC99F54-E0EA-4815-B0F5-CBF5DB271B1F}" dt="2023-05-15T16:50:32.102" v="2930" actId="1076"/>
          <ac:grpSpMkLst>
            <pc:docMk/>
            <pc:sldMk cId="627911139" sldId="284"/>
            <ac:grpSpMk id="42" creationId="{CB132805-480E-72AB-06BA-1BAE7E8052EE}"/>
          </ac:grpSpMkLst>
        </pc:grpChg>
        <pc:grpChg chg="del">
          <ac:chgData name="Fabio Spaziani" userId="a4266648-d70e-4ec6-841a-7ce1e10c6416" providerId="ADAL" clId="{2FC99F54-E0EA-4815-B0F5-CBF5DB271B1F}" dt="2023-05-15T16:17:10.233" v="2704" actId="478"/>
          <ac:grpSpMkLst>
            <pc:docMk/>
            <pc:sldMk cId="627911139" sldId="284"/>
            <ac:grpSpMk id="47" creationId="{AC3CB971-DBFD-4DC6-F4FA-790256882995}"/>
          </ac:grpSpMkLst>
        </pc:grpChg>
        <pc:picChg chg="add del mod modCrop">
          <ac:chgData name="Fabio Spaziani" userId="a4266648-d70e-4ec6-841a-7ce1e10c6416" providerId="ADAL" clId="{2FC99F54-E0EA-4815-B0F5-CBF5DB271B1F}" dt="2023-05-15T16:41:20.949" v="2914" actId="478"/>
          <ac:picMkLst>
            <pc:docMk/>
            <pc:sldMk cId="627911139" sldId="284"/>
            <ac:picMk id="4" creationId="{2384B8B5-08E9-211C-966B-0A2E65CEDB13}"/>
          </ac:picMkLst>
        </pc:picChg>
        <pc:picChg chg="add del">
          <ac:chgData name="Fabio Spaziani" userId="a4266648-d70e-4ec6-841a-7ce1e10c6416" providerId="ADAL" clId="{2FC99F54-E0EA-4815-B0F5-CBF5DB271B1F}" dt="2023-05-15T16:41:21.895" v="2916" actId="22"/>
          <ac:picMkLst>
            <pc:docMk/>
            <pc:sldMk cId="627911139" sldId="284"/>
            <ac:picMk id="36" creationId="{E9F9365E-0C9F-2537-95E2-C6B747B72111}"/>
          </ac:picMkLst>
        </pc:picChg>
        <pc:picChg chg="add mod modCrop">
          <ac:chgData name="Fabio Spaziani" userId="a4266648-d70e-4ec6-841a-7ce1e10c6416" providerId="ADAL" clId="{2FC99F54-E0EA-4815-B0F5-CBF5DB271B1F}" dt="2023-05-15T16:50:26.684" v="2929" actId="164"/>
          <ac:picMkLst>
            <pc:docMk/>
            <pc:sldMk cId="627911139" sldId="284"/>
            <ac:picMk id="38" creationId="{69DC8408-4363-C5DD-48AC-AB1E305109CA}"/>
          </ac:picMkLst>
        </pc:picChg>
        <pc:picChg chg="add mod">
          <ac:chgData name="Fabio Spaziani" userId="a4266648-d70e-4ec6-841a-7ce1e10c6416" providerId="ADAL" clId="{2FC99F54-E0EA-4815-B0F5-CBF5DB271B1F}" dt="2023-05-15T17:00:21.551" v="2931" actId="1076"/>
          <ac:picMkLst>
            <pc:docMk/>
            <pc:sldMk cId="627911139" sldId="284"/>
            <ac:picMk id="41" creationId="{0CAE52CA-08D3-88F1-953E-96F75271D255}"/>
          </ac:picMkLst>
        </pc:picChg>
        <pc:picChg chg="del">
          <ac:chgData name="Fabio Spaziani" userId="a4266648-d70e-4ec6-841a-7ce1e10c6416" providerId="ADAL" clId="{2FC99F54-E0EA-4815-B0F5-CBF5DB271B1F}" dt="2023-05-15T16:13:29.224" v="2618" actId="478"/>
          <ac:picMkLst>
            <pc:docMk/>
            <pc:sldMk cId="627911139" sldId="284"/>
            <ac:picMk id="1026" creationId="{50CDC361-1CF8-F37F-A232-917AB435C1F3}"/>
          </ac:picMkLst>
        </pc:picChg>
        <pc:cxnChg chg="del mod">
          <ac:chgData name="Fabio Spaziani" userId="a4266648-d70e-4ec6-841a-7ce1e10c6416" providerId="ADAL" clId="{2FC99F54-E0EA-4815-B0F5-CBF5DB271B1F}" dt="2023-05-15T16:17:10.233" v="2704" actId="478"/>
          <ac:cxnSpMkLst>
            <pc:docMk/>
            <pc:sldMk cId="627911139" sldId="284"/>
            <ac:cxnSpMk id="24" creationId="{6759107C-287E-3143-9DD7-C2019472542F}"/>
          </ac:cxnSpMkLst>
        </pc:cxnChg>
        <pc:cxnChg chg="del mod">
          <ac:chgData name="Fabio Spaziani" userId="a4266648-d70e-4ec6-841a-7ce1e10c6416" providerId="ADAL" clId="{2FC99F54-E0EA-4815-B0F5-CBF5DB271B1F}" dt="2023-05-15T16:17:10.233" v="2704" actId="478"/>
          <ac:cxnSpMkLst>
            <pc:docMk/>
            <pc:sldMk cId="627911139" sldId="284"/>
            <ac:cxnSpMk id="25" creationId="{70D53649-D089-985E-2F22-6B1DF7260E52}"/>
          </ac:cxnSpMkLst>
        </pc:cxnChg>
        <pc:cxnChg chg="mod">
          <ac:chgData name="Fabio Spaziani" userId="a4266648-d70e-4ec6-841a-7ce1e10c6416" providerId="ADAL" clId="{2FC99F54-E0EA-4815-B0F5-CBF5DB271B1F}" dt="2023-05-15T16:17:10.233" v="2704" actId="478"/>
          <ac:cxnSpMkLst>
            <pc:docMk/>
            <pc:sldMk cId="627911139" sldId="284"/>
            <ac:cxnSpMk id="26" creationId="{29EF1D5D-971E-86DF-C726-EACDE6AC740D}"/>
          </ac:cxnSpMkLst>
        </pc:cxnChg>
        <pc:cxnChg chg="del mod">
          <ac:chgData name="Fabio Spaziani" userId="a4266648-d70e-4ec6-841a-7ce1e10c6416" providerId="ADAL" clId="{2FC99F54-E0EA-4815-B0F5-CBF5DB271B1F}" dt="2023-05-15T16:17:10.233" v="2704" actId="478"/>
          <ac:cxnSpMkLst>
            <pc:docMk/>
            <pc:sldMk cId="627911139" sldId="284"/>
            <ac:cxnSpMk id="28" creationId="{F2848272-7829-5DF8-0785-69AD7D66E3A0}"/>
          </ac:cxnSpMkLst>
        </pc:cxnChg>
        <pc:cxnChg chg="del mod">
          <ac:chgData name="Fabio Spaziani" userId="a4266648-d70e-4ec6-841a-7ce1e10c6416" providerId="ADAL" clId="{2FC99F54-E0EA-4815-B0F5-CBF5DB271B1F}" dt="2023-05-15T16:17:10.233" v="2704" actId="478"/>
          <ac:cxnSpMkLst>
            <pc:docMk/>
            <pc:sldMk cId="627911139" sldId="284"/>
            <ac:cxnSpMk id="58" creationId="{30F639B5-BCE4-87C1-9C61-174E97467571}"/>
          </ac:cxnSpMkLst>
        </pc:cxnChg>
      </pc:sldChg>
      <pc:sldChg chg="addSp delSp modSp add mod delAnim">
        <pc:chgData name="Fabio Spaziani" userId="a4266648-d70e-4ec6-841a-7ce1e10c6416" providerId="ADAL" clId="{2FC99F54-E0EA-4815-B0F5-CBF5DB271B1F}" dt="2023-05-21T18:38:43.821" v="5652" actId="14100"/>
        <pc:sldMkLst>
          <pc:docMk/>
          <pc:sldMk cId="3268259338" sldId="285"/>
        </pc:sldMkLst>
        <pc:spChg chg="mod">
          <ac:chgData name="Fabio Spaziani" userId="a4266648-d70e-4ec6-841a-7ce1e10c6416" providerId="ADAL" clId="{2FC99F54-E0EA-4815-B0F5-CBF5DB271B1F}" dt="2023-05-15T16:29:48.856" v="2883" actId="20577"/>
          <ac:spMkLst>
            <pc:docMk/>
            <pc:sldMk cId="3268259338" sldId="285"/>
            <ac:spMk id="2" creationId="{05EE2F23-A361-216F-8AEB-032FC07C3CA8}"/>
          </ac:spMkLst>
        </pc:spChg>
        <pc:spChg chg="del">
          <ac:chgData name="Fabio Spaziani" userId="a4266648-d70e-4ec6-841a-7ce1e10c6416" providerId="ADAL" clId="{2FC99F54-E0EA-4815-B0F5-CBF5DB271B1F}" dt="2023-05-15T16:29:55.148" v="2884" actId="478"/>
          <ac:spMkLst>
            <pc:docMk/>
            <pc:sldMk cId="3268259338" sldId="285"/>
            <ac:spMk id="5" creationId="{67748365-ED8F-AE28-8912-76B3B3047326}"/>
          </ac:spMkLst>
        </pc:spChg>
        <pc:spChg chg="add mod ord">
          <ac:chgData name="Fabio Spaziani" userId="a4266648-d70e-4ec6-841a-7ce1e10c6416" providerId="ADAL" clId="{2FC99F54-E0EA-4815-B0F5-CBF5DB271B1F}" dt="2023-05-21T18:38:43.821" v="5652" actId="14100"/>
          <ac:spMkLst>
            <pc:docMk/>
            <pc:sldMk cId="3268259338" sldId="285"/>
            <ac:spMk id="7" creationId="{7B81120D-C1EB-E639-8400-9171BD020688}"/>
          </ac:spMkLst>
        </pc:spChg>
        <pc:spChg chg="del">
          <ac:chgData name="Fabio Spaziani" userId="a4266648-d70e-4ec6-841a-7ce1e10c6416" providerId="ADAL" clId="{2FC99F54-E0EA-4815-B0F5-CBF5DB271B1F}" dt="2023-05-15T16:29:55.148" v="2884" actId="478"/>
          <ac:spMkLst>
            <pc:docMk/>
            <pc:sldMk cId="3268259338" sldId="285"/>
            <ac:spMk id="12" creationId="{C8349B77-451D-E819-5F56-45E259E18AE7}"/>
          </ac:spMkLst>
        </pc:spChg>
        <pc:spChg chg="del">
          <ac:chgData name="Fabio Spaziani" userId="a4266648-d70e-4ec6-841a-7ce1e10c6416" providerId="ADAL" clId="{2FC99F54-E0EA-4815-B0F5-CBF5DB271B1F}" dt="2023-05-15T16:29:55.148" v="2884" actId="478"/>
          <ac:spMkLst>
            <pc:docMk/>
            <pc:sldMk cId="3268259338" sldId="285"/>
            <ac:spMk id="13" creationId="{9AB9472D-5878-2584-C3B4-CDA1DDB23E6E}"/>
          </ac:spMkLst>
        </pc:spChg>
        <pc:spChg chg="del">
          <ac:chgData name="Fabio Spaziani" userId="a4266648-d70e-4ec6-841a-7ce1e10c6416" providerId="ADAL" clId="{2FC99F54-E0EA-4815-B0F5-CBF5DB271B1F}" dt="2023-05-15T16:29:55.148" v="2884" actId="478"/>
          <ac:spMkLst>
            <pc:docMk/>
            <pc:sldMk cId="3268259338" sldId="285"/>
            <ac:spMk id="15" creationId="{E7B6390C-5843-D6DA-7E9B-20A00382B660}"/>
          </ac:spMkLst>
        </pc:spChg>
        <pc:picChg chg="del">
          <ac:chgData name="Fabio Spaziani" userId="a4266648-d70e-4ec6-841a-7ce1e10c6416" providerId="ADAL" clId="{2FC99F54-E0EA-4815-B0F5-CBF5DB271B1F}" dt="2023-05-15T16:29:55.148" v="2884" actId="478"/>
          <ac:picMkLst>
            <pc:docMk/>
            <pc:sldMk cId="3268259338" sldId="285"/>
            <ac:picMk id="4" creationId="{2384B8B5-08E9-211C-966B-0A2E65CEDB13}"/>
          </ac:picMkLst>
        </pc:picChg>
        <pc:picChg chg="add mod modCrop">
          <ac:chgData name="Fabio Spaziani" userId="a4266648-d70e-4ec6-841a-7ce1e10c6416" providerId="ADAL" clId="{2FC99F54-E0EA-4815-B0F5-CBF5DB271B1F}" dt="2023-05-21T18:38:39.423" v="5651" actId="14100"/>
          <ac:picMkLst>
            <pc:docMk/>
            <pc:sldMk cId="3268259338" sldId="285"/>
            <ac:picMk id="6" creationId="{519A3B88-CC62-CE26-06EB-1E302FC7E54E}"/>
          </ac:picMkLst>
        </pc:picChg>
      </pc:sldChg>
      <pc:sldChg chg="addSp delSp modSp add mod delAnim">
        <pc:chgData name="Fabio Spaziani" userId="a4266648-d70e-4ec6-841a-7ce1e10c6416" providerId="ADAL" clId="{2FC99F54-E0EA-4815-B0F5-CBF5DB271B1F}" dt="2023-05-21T18:37:56.555" v="5641" actId="167"/>
        <pc:sldMkLst>
          <pc:docMk/>
          <pc:sldMk cId="2033325858" sldId="286"/>
        </pc:sldMkLst>
        <pc:spChg chg="del">
          <ac:chgData name="Fabio Spaziani" userId="a4266648-d70e-4ec6-841a-7ce1e10c6416" providerId="ADAL" clId="{2FC99F54-E0EA-4815-B0F5-CBF5DB271B1F}" dt="2023-05-21T18:37:10.963" v="5626" actId="478"/>
          <ac:spMkLst>
            <pc:docMk/>
            <pc:sldMk cId="2033325858" sldId="286"/>
            <ac:spMk id="5" creationId="{67748365-ED8F-AE28-8912-76B3B3047326}"/>
          </ac:spMkLst>
        </pc:spChg>
        <pc:spChg chg="add mod ord">
          <ac:chgData name="Fabio Spaziani" userId="a4266648-d70e-4ec6-841a-7ce1e10c6416" providerId="ADAL" clId="{2FC99F54-E0EA-4815-B0F5-CBF5DB271B1F}" dt="2023-05-21T18:37:56.555" v="5641" actId="167"/>
          <ac:spMkLst>
            <pc:docMk/>
            <pc:sldMk cId="2033325858" sldId="286"/>
            <ac:spMk id="6" creationId="{15B4B357-8200-2661-D639-4733436020FA}"/>
          </ac:spMkLst>
        </pc:spChg>
        <pc:spChg chg="del">
          <ac:chgData name="Fabio Spaziani" userId="a4266648-d70e-4ec6-841a-7ce1e10c6416" providerId="ADAL" clId="{2FC99F54-E0EA-4815-B0F5-CBF5DB271B1F}" dt="2023-05-21T18:37:14.657" v="5627" actId="478"/>
          <ac:spMkLst>
            <pc:docMk/>
            <pc:sldMk cId="2033325858" sldId="286"/>
            <ac:spMk id="12" creationId="{C8349B77-451D-E819-5F56-45E259E18AE7}"/>
          </ac:spMkLst>
        </pc:spChg>
        <pc:spChg chg="del">
          <ac:chgData name="Fabio Spaziani" userId="a4266648-d70e-4ec6-841a-7ce1e10c6416" providerId="ADAL" clId="{2FC99F54-E0EA-4815-B0F5-CBF5DB271B1F}" dt="2023-05-21T18:37:14.657" v="5627" actId="478"/>
          <ac:spMkLst>
            <pc:docMk/>
            <pc:sldMk cId="2033325858" sldId="286"/>
            <ac:spMk id="13" creationId="{9AB9472D-5878-2584-C3B4-CDA1DDB23E6E}"/>
          </ac:spMkLst>
        </pc:spChg>
        <pc:spChg chg="del">
          <ac:chgData name="Fabio Spaziani" userId="a4266648-d70e-4ec6-841a-7ce1e10c6416" providerId="ADAL" clId="{2FC99F54-E0EA-4815-B0F5-CBF5DB271B1F}" dt="2023-05-21T18:37:17.578" v="5630" actId="478"/>
          <ac:spMkLst>
            <pc:docMk/>
            <pc:sldMk cId="2033325858" sldId="286"/>
            <ac:spMk id="15" creationId="{E7B6390C-5843-D6DA-7E9B-20A00382B660}"/>
          </ac:spMkLst>
        </pc:spChg>
        <pc:picChg chg="add mod modCrop">
          <ac:chgData name="Fabio Spaziani" userId="a4266648-d70e-4ec6-841a-7ce1e10c6416" providerId="ADAL" clId="{2FC99F54-E0EA-4815-B0F5-CBF5DB271B1F}" dt="2023-05-21T18:37:37.790" v="5636" actId="1076"/>
          <ac:picMkLst>
            <pc:docMk/>
            <pc:sldMk cId="2033325858" sldId="286"/>
            <ac:picMk id="3" creationId="{1E2D987C-479A-14BD-08FB-326C718E0EE5}"/>
          </ac:picMkLst>
        </pc:picChg>
        <pc:picChg chg="del">
          <ac:chgData name="Fabio Spaziani" userId="a4266648-d70e-4ec6-841a-7ce1e10c6416" providerId="ADAL" clId="{2FC99F54-E0EA-4815-B0F5-CBF5DB271B1F}" dt="2023-05-21T18:37:14.657" v="5627" actId="478"/>
          <ac:picMkLst>
            <pc:docMk/>
            <pc:sldMk cId="2033325858" sldId="286"/>
            <ac:picMk id="4" creationId="{2384B8B5-08E9-211C-966B-0A2E65CEDB13}"/>
          </ac:picMkLst>
        </pc:picChg>
      </pc:sldChg>
      <pc:sldChg chg="addSp delSp modSp add mod modAnim">
        <pc:chgData name="Fabio Spaziani" userId="a4266648-d70e-4ec6-841a-7ce1e10c6416" providerId="ADAL" clId="{2FC99F54-E0EA-4815-B0F5-CBF5DB271B1F}" dt="2023-05-16T17:39:51.150" v="4392" actId="14100"/>
        <pc:sldMkLst>
          <pc:docMk/>
          <pc:sldMk cId="1461421276" sldId="287"/>
        </pc:sldMkLst>
        <pc:spChg chg="mod">
          <ac:chgData name="Fabio Spaziani" userId="a4266648-d70e-4ec6-841a-7ce1e10c6416" providerId="ADAL" clId="{2FC99F54-E0EA-4815-B0F5-CBF5DB271B1F}" dt="2023-05-15T17:21:35.572" v="2973" actId="27636"/>
          <ac:spMkLst>
            <pc:docMk/>
            <pc:sldMk cId="1461421276" sldId="287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16T17:39:18.644" v="4381" actId="14100"/>
          <ac:spMkLst>
            <pc:docMk/>
            <pc:sldMk cId="1461421276" sldId="287"/>
            <ac:spMk id="3" creationId="{BCEC5BF8-B373-DAD6-E07A-A262BE0529B7}"/>
          </ac:spMkLst>
        </pc:spChg>
        <pc:spChg chg="add mod">
          <ac:chgData name="Fabio Spaziani" userId="a4266648-d70e-4ec6-841a-7ce1e10c6416" providerId="ADAL" clId="{2FC99F54-E0EA-4815-B0F5-CBF5DB271B1F}" dt="2023-05-16T17:39:51.150" v="4392" actId="14100"/>
          <ac:spMkLst>
            <pc:docMk/>
            <pc:sldMk cId="1461421276" sldId="287"/>
            <ac:spMk id="4" creationId="{7CD1BA62-6530-0A3E-D716-FFC2853ADC8A}"/>
          </ac:spMkLst>
        </pc:spChg>
        <pc:spChg chg="add mod ord">
          <ac:chgData name="Fabio Spaziani" userId="a4266648-d70e-4ec6-841a-7ce1e10c6416" providerId="ADAL" clId="{2FC99F54-E0EA-4815-B0F5-CBF5DB271B1F}" dt="2023-05-15T17:27:44.273" v="3085" actId="167"/>
          <ac:spMkLst>
            <pc:docMk/>
            <pc:sldMk cId="1461421276" sldId="287"/>
            <ac:spMk id="6" creationId="{CF7460B2-789A-4C4E-2A69-76E35F50A15B}"/>
          </ac:spMkLst>
        </pc:spChg>
        <pc:spChg chg="add mod">
          <ac:chgData name="Fabio Spaziani" userId="a4266648-d70e-4ec6-841a-7ce1e10c6416" providerId="ADAL" clId="{2FC99F54-E0EA-4815-B0F5-CBF5DB271B1F}" dt="2023-05-16T17:39:40.503" v="4388" actId="14100"/>
          <ac:spMkLst>
            <pc:docMk/>
            <pc:sldMk cId="1461421276" sldId="287"/>
            <ac:spMk id="7" creationId="{4EB43450-B5B2-FF88-64B3-ECCD97F21E34}"/>
          </ac:spMkLst>
        </pc:spChg>
        <pc:picChg chg="del">
          <ac:chgData name="Fabio Spaziani" userId="a4266648-d70e-4ec6-841a-7ce1e10c6416" providerId="ADAL" clId="{2FC99F54-E0EA-4815-B0F5-CBF5DB271B1F}" dt="2023-05-15T17:20:48.507" v="2951" actId="478"/>
          <ac:picMkLst>
            <pc:docMk/>
            <pc:sldMk cId="1461421276" sldId="287"/>
            <ac:picMk id="4" creationId="{A054D374-4762-C6CA-4B3E-204C0E498646}"/>
          </ac:picMkLst>
        </pc:picChg>
        <pc:picChg chg="add mod">
          <ac:chgData name="Fabio Spaziani" userId="a4266648-d70e-4ec6-841a-7ce1e10c6416" providerId="ADAL" clId="{2FC99F54-E0EA-4815-B0F5-CBF5DB271B1F}" dt="2023-05-15T17:27:21.513" v="3081" actId="1076"/>
          <ac:picMkLst>
            <pc:docMk/>
            <pc:sldMk cId="1461421276" sldId="287"/>
            <ac:picMk id="5" creationId="{19161294-8F3D-26BD-FC35-8E9BDE7CA8D2}"/>
          </ac:picMkLst>
        </pc:picChg>
      </pc:sldChg>
      <pc:sldChg chg="addSp delSp modSp add mod ord modAnim">
        <pc:chgData name="Fabio Spaziani" userId="a4266648-d70e-4ec6-841a-7ce1e10c6416" providerId="ADAL" clId="{2FC99F54-E0EA-4815-B0F5-CBF5DB271B1F}" dt="2023-05-17T09:26:51.755" v="4549"/>
        <pc:sldMkLst>
          <pc:docMk/>
          <pc:sldMk cId="370669266" sldId="288"/>
        </pc:sldMkLst>
        <pc:spChg chg="mod">
          <ac:chgData name="Fabio Spaziani" userId="a4266648-d70e-4ec6-841a-7ce1e10c6416" providerId="ADAL" clId="{2FC99F54-E0EA-4815-B0F5-CBF5DB271B1F}" dt="2023-05-15T17:24:31.825" v="3023" actId="20577"/>
          <ac:spMkLst>
            <pc:docMk/>
            <pc:sldMk cId="370669266" sldId="288"/>
            <ac:spMk id="2" creationId="{05EE2F23-A361-216F-8AEB-032FC07C3CA8}"/>
          </ac:spMkLst>
        </pc:spChg>
        <pc:spChg chg="add mod">
          <ac:chgData name="Fabio Spaziani" userId="a4266648-d70e-4ec6-841a-7ce1e10c6416" providerId="ADAL" clId="{2FC99F54-E0EA-4815-B0F5-CBF5DB271B1F}" dt="2023-05-16T17:38:36.267" v="4371" actId="14100"/>
          <ac:spMkLst>
            <pc:docMk/>
            <pc:sldMk cId="370669266" sldId="288"/>
            <ac:spMk id="3" creationId="{7FAB9992-4EA5-3BF5-B282-CA709411321C}"/>
          </ac:spMkLst>
        </pc:spChg>
        <pc:spChg chg="add mod">
          <ac:chgData name="Fabio Spaziani" userId="a4266648-d70e-4ec6-841a-7ce1e10c6416" providerId="ADAL" clId="{2FC99F54-E0EA-4815-B0F5-CBF5DB271B1F}" dt="2023-05-16T17:39:01.467" v="4378" actId="14100"/>
          <ac:spMkLst>
            <pc:docMk/>
            <pc:sldMk cId="370669266" sldId="288"/>
            <ac:spMk id="4" creationId="{B9F60930-2E35-CCFC-1C87-C71249EB01B0}"/>
          </ac:spMkLst>
        </pc:spChg>
        <pc:spChg chg="add mod ord">
          <ac:chgData name="Fabio Spaziani" userId="a4266648-d70e-4ec6-841a-7ce1e10c6416" providerId="ADAL" clId="{2FC99F54-E0EA-4815-B0F5-CBF5DB271B1F}" dt="2023-05-15T17:26:54.668" v="3076" actId="164"/>
          <ac:spMkLst>
            <pc:docMk/>
            <pc:sldMk cId="370669266" sldId="288"/>
            <ac:spMk id="7" creationId="{186F16D4-9598-88BD-0306-D52AE1474819}"/>
          </ac:spMkLst>
        </pc:spChg>
        <pc:grpChg chg="add mod">
          <ac:chgData name="Fabio Spaziani" userId="a4266648-d70e-4ec6-841a-7ce1e10c6416" providerId="ADAL" clId="{2FC99F54-E0EA-4815-B0F5-CBF5DB271B1F}" dt="2023-05-15T17:26:54.668" v="3076" actId="164"/>
          <ac:grpSpMkLst>
            <pc:docMk/>
            <pc:sldMk cId="370669266" sldId="288"/>
            <ac:grpSpMk id="10" creationId="{6844C9D8-298C-BE7D-D2E9-D4D887EF6758}"/>
          </ac:grpSpMkLst>
        </pc:grpChg>
        <pc:picChg chg="del">
          <ac:chgData name="Fabio Spaziani" userId="a4266648-d70e-4ec6-841a-7ce1e10c6416" providerId="ADAL" clId="{2FC99F54-E0EA-4815-B0F5-CBF5DB271B1F}" dt="2023-05-15T17:23:48.681" v="3006" actId="478"/>
          <ac:picMkLst>
            <pc:docMk/>
            <pc:sldMk cId="370669266" sldId="288"/>
            <ac:picMk id="4" creationId="{A054D374-4762-C6CA-4B3E-204C0E498646}"/>
          </ac:picMkLst>
        </pc:picChg>
        <pc:picChg chg="add mod">
          <ac:chgData name="Fabio Spaziani" userId="a4266648-d70e-4ec6-841a-7ce1e10c6416" providerId="ADAL" clId="{2FC99F54-E0EA-4815-B0F5-CBF5DB271B1F}" dt="2023-05-15T17:26:54.668" v="3076" actId="164"/>
          <ac:picMkLst>
            <pc:docMk/>
            <pc:sldMk cId="370669266" sldId="288"/>
            <ac:picMk id="5" creationId="{BFFAC00B-97E6-A922-CE57-81E8122120A1}"/>
          </ac:picMkLst>
        </pc:picChg>
        <pc:picChg chg="add mod modCrop">
          <ac:chgData name="Fabio Spaziani" userId="a4266648-d70e-4ec6-841a-7ce1e10c6416" providerId="ADAL" clId="{2FC99F54-E0EA-4815-B0F5-CBF5DB271B1F}" dt="2023-05-15T17:25:45.500" v="3068" actId="1076"/>
          <ac:picMkLst>
            <pc:docMk/>
            <pc:sldMk cId="370669266" sldId="288"/>
            <ac:picMk id="6" creationId="{ED75480A-6065-82AB-B635-6054599DA94A}"/>
          </ac:picMkLst>
        </pc:picChg>
        <pc:picChg chg="add mod">
          <ac:chgData name="Fabio Spaziani" userId="a4266648-d70e-4ec6-841a-7ce1e10c6416" providerId="ADAL" clId="{2FC99F54-E0EA-4815-B0F5-CBF5DB271B1F}" dt="2023-05-15T17:26:38.200" v="3074" actId="1076"/>
          <ac:picMkLst>
            <pc:docMk/>
            <pc:sldMk cId="370669266" sldId="288"/>
            <ac:picMk id="9" creationId="{1F90A120-3C6D-5208-9AB9-9834E4114A15}"/>
          </ac:picMkLst>
        </pc:picChg>
      </pc:sldChg>
      <pc:sldChg chg="addSp delSp modSp add mod modShow">
        <pc:chgData name="Fabio Spaziani" userId="a4266648-d70e-4ec6-841a-7ce1e10c6416" providerId="ADAL" clId="{2FC99F54-E0EA-4815-B0F5-CBF5DB271B1F}" dt="2023-05-20T14:15:01.533" v="5382" actId="729"/>
        <pc:sldMkLst>
          <pc:docMk/>
          <pc:sldMk cId="3323088204" sldId="289"/>
        </pc:sldMkLst>
        <pc:spChg chg="mod">
          <ac:chgData name="Fabio Spaziani" userId="a4266648-d70e-4ec6-841a-7ce1e10c6416" providerId="ADAL" clId="{2FC99F54-E0EA-4815-B0F5-CBF5DB271B1F}" dt="2023-05-15T17:31:49.222" v="3155" actId="20577"/>
          <ac:spMkLst>
            <pc:docMk/>
            <pc:sldMk cId="3323088204" sldId="289"/>
            <ac:spMk id="2" creationId="{05EE2F23-A361-216F-8AEB-032FC07C3CA8}"/>
          </ac:spMkLst>
        </pc:spChg>
        <pc:picChg chg="add del">
          <ac:chgData name="Fabio Spaziani" userId="a4266648-d70e-4ec6-841a-7ce1e10c6416" providerId="ADAL" clId="{2FC99F54-E0EA-4815-B0F5-CBF5DB271B1F}" dt="2023-05-15T17:30:47.958" v="3122" actId="478"/>
          <ac:picMkLst>
            <pc:docMk/>
            <pc:sldMk cId="3323088204" sldId="289"/>
            <ac:picMk id="4" creationId="{DF88D5C8-5F74-7302-66B8-AC2C2F835F25}"/>
          </ac:picMkLst>
        </pc:picChg>
        <pc:picChg chg="add mod">
          <ac:chgData name="Fabio Spaziani" userId="a4266648-d70e-4ec6-841a-7ce1e10c6416" providerId="ADAL" clId="{2FC99F54-E0EA-4815-B0F5-CBF5DB271B1F}" dt="2023-05-15T17:31:31.262" v="3135" actId="1076"/>
          <ac:picMkLst>
            <pc:docMk/>
            <pc:sldMk cId="3323088204" sldId="289"/>
            <ac:picMk id="6" creationId="{DB4637A1-C283-2D4B-08F8-10EA954A3D9F}"/>
          </ac:picMkLst>
        </pc:picChg>
        <pc:picChg chg="add mod">
          <ac:chgData name="Fabio Spaziani" userId="a4266648-d70e-4ec6-841a-7ce1e10c6416" providerId="ADAL" clId="{2FC99F54-E0EA-4815-B0F5-CBF5DB271B1F}" dt="2023-05-15T17:31:25.612" v="3134" actId="1076"/>
          <ac:picMkLst>
            <pc:docMk/>
            <pc:sldMk cId="3323088204" sldId="289"/>
            <ac:picMk id="8" creationId="{F4C7D56F-6CD3-67D2-5E16-322B6084C8B7}"/>
          </ac:picMkLst>
        </pc:picChg>
      </pc:sldChg>
      <pc:sldChg chg="addSp delSp modSp add mod delAnim modAnim">
        <pc:chgData name="Fabio Spaziani" userId="a4266648-d70e-4ec6-841a-7ce1e10c6416" providerId="ADAL" clId="{2FC99F54-E0EA-4815-B0F5-CBF5DB271B1F}" dt="2023-05-17T16:11:33.488" v="5113" actId="1076"/>
        <pc:sldMkLst>
          <pc:docMk/>
          <pc:sldMk cId="3972527918" sldId="290"/>
        </pc:sldMkLst>
        <pc:spChg chg="mod">
          <ac:chgData name="Fabio Spaziani" userId="a4266648-d70e-4ec6-841a-7ce1e10c6416" providerId="ADAL" clId="{2FC99F54-E0EA-4815-B0F5-CBF5DB271B1F}" dt="2023-05-17T16:11:05.183" v="5105" actId="6549"/>
          <ac:spMkLst>
            <pc:docMk/>
            <pc:sldMk cId="3972527918" sldId="290"/>
            <ac:spMk id="2" creationId="{05EE2F23-A361-216F-8AEB-032FC07C3CA8}"/>
          </ac:spMkLst>
        </pc:spChg>
        <pc:spChg chg="add del mod">
          <ac:chgData name="Fabio Spaziani" userId="a4266648-d70e-4ec6-841a-7ce1e10c6416" providerId="ADAL" clId="{2FC99F54-E0EA-4815-B0F5-CBF5DB271B1F}" dt="2023-05-17T16:11:12.170" v="5106" actId="478"/>
          <ac:spMkLst>
            <pc:docMk/>
            <pc:sldMk cId="3972527918" sldId="290"/>
            <ac:spMk id="4" creationId="{073270CB-0A59-15C4-8A4D-2390952DD201}"/>
          </ac:spMkLst>
        </pc:spChg>
        <pc:spChg chg="del">
          <ac:chgData name="Fabio Spaziani" userId="a4266648-d70e-4ec6-841a-7ce1e10c6416" providerId="ADAL" clId="{2FC99F54-E0EA-4815-B0F5-CBF5DB271B1F}" dt="2023-05-16T16:48:25.950" v="4182" actId="478"/>
          <ac:spMkLst>
            <pc:docMk/>
            <pc:sldMk cId="3972527918" sldId="290"/>
            <ac:spMk id="6" creationId="{F2F229D2-C4E4-832F-0C64-13AAD3222D4A}"/>
          </ac:spMkLst>
        </pc:spChg>
        <pc:spChg chg="mod">
          <ac:chgData name="Fabio Spaziani" userId="a4266648-d70e-4ec6-841a-7ce1e10c6416" providerId="ADAL" clId="{2FC99F54-E0EA-4815-B0F5-CBF5DB271B1F}" dt="2023-05-17T16:11:21.354" v="5107" actId="1076"/>
          <ac:spMkLst>
            <pc:docMk/>
            <pc:sldMk cId="3972527918" sldId="290"/>
            <ac:spMk id="11" creationId="{27D87899-DF1E-81E7-9CE0-A805424DF475}"/>
          </ac:spMkLst>
        </pc:spChg>
        <pc:spChg chg="mod">
          <ac:chgData name="Fabio Spaziani" userId="a4266648-d70e-4ec6-841a-7ce1e10c6416" providerId="ADAL" clId="{2FC99F54-E0EA-4815-B0F5-CBF5DB271B1F}" dt="2023-05-16T16:49:42.733" v="4195" actId="2085"/>
          <ac:spMkLst>
            <pc:docMk/>
            <pc:sldMk cId="3972527918" sldId="290"/>
            <ac:spMk id="12" creationId="{402B8339-F367-8251-2EDB-600AF6552AD7}"/>
          </ac:spMkLst>
        </pc:spChg>
        <pc:grpChg chg="add mod">
          <ac:chgData name="Fabio Spaziani" userId="a4266648-d70e-4ec6-841a-7ce1e10c6416" providerId="ADAL" clId="{2FC99F54-E0EA-4815-B0F5-CBF5DB271B1F}" dt="2023-05-17T16:11:33.488" v="5113" actId="1076"/>
          <ac:grpSpMkLst>
            <pc:docMk/>
            <pc:sldMk cId="3972527918" sldId="290"/>
            <ac:grpSpMk id="3" creationId="{D7D0C143-ADDD-2AA3-D819-B3C38B1FE42C}"/>
          </ac:grpSpMkLst>
        </pc:grpChg>
        <pc:picChg chg="mod">
          <ac:chgData name="Fabio Spaziani" userId="a4266648-d70e-4ec6-841a-7ce1e10c6416" providerId="ADAL" clId="{2FC99F54-E0EA-4815-B0F5-CBF5DB271B1F}" dt="2023-05-16T16:49:30.284" v="4192" actId="164"/>
          <ac:picMkLst>
            <pc:docMk/>
            <pc:sldMk cId="3972527918" sldId="290"/>
            <ac:picMk id="8" creationId="{0A89BD7F-424E-083D-447A-EE181AC6C70B}"/>
          </ac:picMkLst>
        </pc:picChg>
      </pc:sldChg>
      <pc:sldChg chg="addSp delSp modSp add mod modAnim">
        <pc:chgData name="Fabio Spaziani" userId="a4266648-d70e-4ec6-841a-7ce1e10c6416" providerId="ADAL" clId="{2FC99F54-E0EA-4815-B0F5-CBF5DB271B1F}" dt="2023-05-17T15:59:12.585" v="5055"/>
        <pc:sldMkLst>
          <pc:docMk/>
          <pc:sldMk cId="1651806402" sldId="291"/>
        </pc:sldMkLst>
        <pc:spChg chg="mod">
          <ac:chgData name="Fabio Spaziani" userId="a4266648-d70e-4ec6-841a-7ce1e10c6416" providerId="ADAL" clId="{2FC99F54-E0EA-4815-B0F5-CBF5DB271B1F}" dt="2023-05-16T16:09:38.713" v="3262" actId="20577"/>
          <ac:spMkLst>
            <pc:docMk/>
            <pc:sldMk cId="1651806402" sldId="291"/>
            <ac:spMk id="2" creationId="{05EE2F23-A361-216F-8AEB-032FC07C3CA8}"/>
          </ac:spMkLst>
        </pc:spChg>
        <pc:spChg chg="del mod">
          <ac:chgData name="Fabio Spaziani" userId="a4266648-d70e-4ec6-841a-7ce1e10c6416" providerId="ADAL" clId="{2FC99F54-E0EA-4815-B0F5-CBF5DB271B1F}" dt="2023-05-16T16:09:53.845" v="3269" actId="478"/>
          <ac:spMkLst>
            <pc:docMk/>
            <pc:sldMk cId="1651806402" sldId="291"/>
            <ac:spMk id="3" creationId="{46B05072-6BA6-1F6F-179C-A52E2D41542A}"/>
          </ac:spMkLst>
        </pc:spChg>
        <pc:spChg chg="add mod">
          <ac:chgData name="Fabio Spaziani" userId="a4266648-d70e-4ec6-841a-7ce1e10c6416" providerId="ADAL" clId="{2FC99F54-E0EA-4815-B0F5-CBF5DB271B1F}" dt="2023-05-17T15:59:02.639" v="5054" actId="1076"/>
          <ac:spMkLst>
            <pc:docMk/>
            <pc:sldMk cId="1651806402" sldId="291"/>
            <ac:spMk id="3" creationId="{80C2507E-85C7-5F33-9F75-88141288F11A}"/>
          </ac:spMkLst>
        </pc:spChg>
        <pc:spChg chg="del">
          <ac:chgData name="Fabio Spaziani" userId="a4266648-d70e-4ec6-841a-7ce1e10c6416" providerId="ADAL" clId="{2FC99F54-E0EA-4815-B0F5-CBF5DB271B1F}" dt="2023-05-16T16:09:41.559" v="3263" actId="478"/>
          <ac:spMkLst>
            <pc:docMk/>
            <pc:sldMk cId="1651806402" sldId="291"/>
            <ac:spMk id="4" creationId="{A6CCF6EF-CCDD-3B53-0FDC-88456848CC69}"/>
          </ac:spMkLst>
        </pc:spChg>
        <pc:spChg chg="add mod">
          <ac:chgData name="Fabio Spaziani" userId="a4266648-d70e-4ec6-841a-7ce1e10c6416" providerId="ADAL" clId="{2FC99F54-E0EA-4815-B0F5-CBF5DB271B1F}" dt="2023-05-16T16:10:19.324" v="3276" actId="1582"/>
          <ac:spMkLst>
            <pc:docMk/>
            <pc:sldMk cId="1651806402" sldId="291"/>
            <ac:spMk id="7" creationId="{91D94901-6717-3B08-BD91-DAF67A9C735B}"/>
          </ac:spMkLst>
        </pc:spChg>
        <pc:picChg chg="add mod">
          <ac:chgData name="Fabio Spaziani" userId="a4266648-d70e-4ec6-841a-7ce1e10c6416" providerId="ADAL" clId="{2FC99F54-E0EA-4815-B0F5-CBF5DB271B1F}" dt="2023-05-16T16:10:01.753" v="3272" actId="1076"/>
          <ac:picMkLst>
            <pc:docMk/>
            <pc:sldMk cId="1651806402" sldId="291"/>
            <ac:picMk id="6" creationId="{92251376-3E27-CDBA-1577-C8D9C61008EF}"/>
          </ac:picMkLst>
        </pc:picChg>
        <pc:picChg chg="del">
          <ac:chgData name="Fabio Spaziani" userId="a4266648-d70e-4ec6-841a-7ce1e10c6416" providerId="ADAL" clId="{2FC99F54-E0EA-4815-B0F5-CBF5DB271B1F}" dt="2023-05-16T16:09:44.506" v="3264" actId="478"/>
          <ac:picMkLst>
            <pc:docMk/>
            <pc:sldMk cId="1651806402" sldId="291"/>
            <ac:picMk id="1026" creationId="{0E3D3AB0-AF93-F1D3-D163-8B1F44125B46}"/>
          </ac:picMkLst>
        </pc:picChg>
        <pc:picChg chg="del">
          <ac:chgData name="Fabio Spaziani" userId="a4266648-d70e-4ec6-841a-7ce1e10c6416" providerId="ADAL" clId="{2FC99F54-E0EA-4815-B0F5-CBF5DB271B1F}" dt="2023-05-16T16:09:45.872" v="3265" actId="478"/>
          <ac:picMkLst>
            <pc:docMk/>
            <pc:sldMk cId="1651806402" sldId="291"/>
            <ac:picMk id="1030" creationId="{F0B9B44A-821E-DC1C-524A-B4EE88C05EE4}"/>
          </ac:picMkLst>
        </pc:picChg>
      </pc:sldChg>
      <pc:sldChg chg="add ord modTransition">
        <pc:chgData name="Fabio Spaziani" userId="a4266648-d70e-4ec6-841a-7ce1e10c6416" providerId="ADAL" clId="{2FC99F54-E0EA-4815-B0F5-CBF5DB271B1F}" dt="2023-05-20T15:14:40.982" v="5549"/>
        <pc:sldMkLst>
          <pc:docMk/>
          <pc:sldMk cId="1623036831" sldId="292"/>
        </pc:sldMkLst>
      </pc:sldChg>
      <pc:sldChg chg="addSp delSp modSp new mod ord modTransition modShow">
        <pc:chgData name="Fabio Spaziani" userId="a4266648-d70e-4ec6-841a-7ce1e10c6416" providerId="ADAL" clId="{2FC99F54-E0EA-4815-B0F5-CBF5DB271B1F}" dt="2023-05-20T15:14:53.715" v="5550"/>
        <pc:sldMkLst>
          <pc:docMk/>
          <pc:sldMk cId="4098623139" sldId="293"/>
        </pc:sldMkLst>
        <pc:spChg chg="mod">
          <ac:chgData name="Fabio Spaziani" userId="a4266648-d70e-4ec6-841a-7ce1e10c6416" providerId="ADAL" clId="{2FC99F54-E0EA-4815-B0F5-CBF5DB271B1F}" dt="2023-05-17T10:45:26.334" v="4807" actId="20577"/>
          <ac:spMkLst>
            <pc:docMk/>
            <pc:sldMk cId="4098623139" sldId="293"/>
            <ac:spMk id="2" creationId="{5705EAF3-5939-F3C5-ED75-6C1050527898}"/>
          </ac:spMkLst>
        </pc:spChg>
        <pc:spChg chg="del">
          <ac:chgData name="Fabio Spaziani" userId="a4266648-d70e-4ec6-841a-7ce1e10c6416" providerId="ADAL" clId="{2FC99F54-E0EA-4815-B0F5-CBF5DB271B1F}" dt="2023-05-17T10:45:13.231" v="4764" actId="478"/>
          <ac:spMkLst>
            <pc:docMk/>
            <pc:sldMk cId="4098623139" sldId="293"/>
            <ac:spMk id="3" creationId="{0A767FF4-AD94-872B-242B-707EF7968131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4" creationId="{D57A0CCA-ABF9-0D64-7926-2D4FF72709B5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5" creationId="{D03DB1C2-212F-A6FD-B091-B372170F5510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6" creationId="{9A148AEE-16ED-73C2-B4D9-4EE22D01990E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7" creationId="{E0D44EF4-4C9D-5988-7F91-CA2814D8ED92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8" creationId="{72B5CCD3-07B3-BF50-74F7-55739E3A2E8B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9" creationId="{D0AF2622-DAA8-6407-38A4-8B8D4CDFD77C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12" creationId="{A74738A6-FD33-999D-1B33-4A64CAA52B60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13" creationId="{0137E953-1A5F-CC27-4ED7-CEC10B8F6C6E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14" creationId="{A9EAAD72-30B5-B05B-8FC0-CF65A37E45B1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18" creationId="{482BB096-340C-E660-8C4B-E4B9A4E11848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21" creationId="{CD8C9231-7AE6-871A-C1A5-912857B69146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22" creationId="{F3E8776B-C83F-FFF0-10ED-94C161FC3D9E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23" creationId="{5E192A12-540B-7F2D-738E-A08B03FF0E62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24" creationId="{7AB43F89-A0A4-C806-B1B3-E579F9F56B3B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27" creationId="{F213B3D6-470A-BCDD-4311-AF0AD51E895C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29" creationId="{AD75F2BF-BB66-1374-D775-52ED22DB1AA2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31" creationId="{442A5041-51B8-5E0C-6B6C-05B9CA720FCD}"/>
          </ac:spMkLst>
        </pc:spChg>
        <pc:spChg chg="add mod">
          <ac:chgData name="Fabio Spaziani" userId="a4266648-d70e-4ec6-841a-7ce1e10c6416" providerId="ADAL" clId="{2FC99F54-E0EA-4815-B0F5-CBF5DB271B1F}" dt="2023-05-17T10:45:17.964" v="4766" actId="1076"/>
          <ac:spMkLst>
            <pc:docMk/>
            <pc:sldMk cId="4098623139" sldId="293"/>
            <ac:spMk id="32" creationId="{84769633-20D9-3106-9ECB-84B898555BA3}"/>
          </ac:spMkLst>
        </pc:sp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10" creationId="{28391D96-FCAD-C4D4-2C3C-61B628809075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11" creationId="{B700E834-5155-1E51-AB1D-DE4A69752C2C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15" creationId="{B10AD86D-7D45-155F-118B-3FF2FAE0AAC9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16" creationId="{3583DBAD-41ED-1542-7ECA-F37D5B9E0ED8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17" creationId="{F65959CE-E451-6C61-8250-CA9216C8BEE5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19" creationId="{E6C581AE-9A4D-960B-7580-CE2042ACC574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20" creationId="{A760BF3E-1F30-EB0A-A94B-322B31B9756F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25" creationId="{4F7FA327-2E20-9145-0101-3C0ADC12F3AA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26" creationId="{83B14BB1-C19F-ED05-4DE8-95D8EC752E06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28" creationId="{07757094-FF6B-B8B2-B44C-FDC86705C31F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30" creationId="{5B94471E-B645-8EB2-E92D-505D4F95DFDC}"/>
          </ac:cxnSpMkLst>
        </pc:cxnChg>
        <pc:cxnChg chg="add mod">
          <ac:chgData name="Fabio Spaziani" userId="a4266648-d70e-4ec6-841a-7ce1e10c6416" providerId="ADAL" clId="{2FC99F54-E0EA-4815-B0F5-CBF5DB271B1F}" dt="2023-05-17T10:45:17.964" v="4766" actId="1076"/>
          <ac:cxnSpMkLst>
            <pc:docMk/>
            <pc:sldMk cId="4098623139" sldId="293"/>
            <ac:cxnSpMk id="33" creationId="{D3D3E67D-CB7B-7D96-6B74-089F614832AC}"/>
          </ac:cxnSpMkLst>
        </pc:cxnChg>
      </pc:sldChg>
      <pc:sldChg chg="addSp delSp modSp add mod ord modAnim">
        <pc:chgData name="Fabio Spaziani" userId="a4266648-d70e-4ec6-841a-7ce1e10c6416" providerId="ADAL" clId="{2FC99F54-E0EA-4815-B0F5-CBF5DB271B1F}" dt="2023-05-17T16:28:20.431" v="5290"/>
        <pc:sldMkLst>
          <pc:docMk/>
          <pc:sldMk cId="3248068215" sldId="294"/>
        </pc:sldMkLst>
        <pc:spChg chg="mod">
          <ac:chgData name="Fabio Spaziani" userId="a4266648-d70e-4ec6-841a-7ce1e10c6416" providerId="ADAL" clId="{2FC99F54-E0EA-4815-B0F5-CBF5DB271B1F}" dt="2023-05-17T16:21:03.081" v="5217" actId="20577"/>
          <ac:spMkLst>
            <pc:docMk/>
            <pc:sldMk cId="3248068215" sldId="294"/>
            <ac:spMk id="2" creationId="{05EE2F23-A361-216F-8AEB-032FC07C3CA8}"/>
          </ac:spMkLst>
        </pc:spChg>
        <pc:spChg chg="del">
          <ac:chgData name="Fabio Spaziani" userId="a4266648-d70e-4ec6-841a-7ce1e10c6416" providerId="ADAL" clId="{2FC99F54-E0EA-4815-B0F5-CBF5DB271B1F}" dt="2023-05-17T16:15:14.612" v="5163" actId="478"/>
          <ac:spMkLst>
            <pc:docMk/>
            <pc:sldMk cId="3248068215" sldId="294"/>
            <ac:spMk id="3" creationId="{46B05072-6BA6-1F6F-179C-A52E2D41542A}"/>
          </ac:spMkLst>
        </pc:spChg>
        <pc:spChg chg="del">
          <ac:chgData name="Fabio Spaziani" userId="a4266648-d70e-4ec6-841a-7ce1e10c6416" providerId="ADAL" clId="{2FC99F54-E0EA-4815-B0F5-CBF5DB271B1F}" dt="2023-05-17T16:15:14.612" v="5163" actId="478"/>
          <ac:spMkLst>
            <pc:docMk/>
            <pc:sldMk cId="3248068215" sldId="294"/>
            <ac:spMk id="4" creationId="{A6CCF6EF-CCDD-3B53-0FDC-88456848CC69}"/>
          </ac:spMkLst>
        </pc:spChg>
        <pc:spChg chg="add del mod">
          <ac:chgData name="Fabio Spaziani" userId="a4266648-d70e-4ec6-841a-7ce1e10c6416" providerId="ADAL" clId="{2FC99F54-E0EA-4815-B0F5-CBF5DB271B1F}" dt="2023-05-17T16:15:17.363" v="5164" actId="478"/>
          <ac:spMkLst>
            <pc:docMk/>
            <pc:sldMk cId="3248068215" sldId="294"/>
            <ac:spMk id="5" creationId="{61FD2959-C5F6-BDEB-ECCD-0738C79F6EC2}"/>
          </ac:spMkLst>
        </pc:spChg>
        <pc:spChg chg="add mod">
          <ac:chgData name="Fabio Spaziani" userId="a4266648-d70e-4ec6-841a-7ce1e10c6416" providerId="ADAL" clId="{2FC99F54-E0EA-4815-B0F5-CBF5DB271B1F}" dt="2023-05-17T16:25:10.442" v="5274" actId="14100"/>
          <ac:spMkLst>
            <pc:docMk/>
            <pc:sldMk cId="3248068215" sldId="294"/>
            <ac:spMk id="17" creationId="{06B2D745-C4B5-CF2E-27FE-F576E09D3042}"/>
          </ac:spMkLst>
        </pc:spChg>
        <pc:spChg chg="add mod">
          <ac:chgData name="Fabio Spaziani" userId="a4266648-d70e-4ec6-841a-7ce1e10c6416" providerId="ADAL" clId="{2FC99F54-E0EA-4815-B0F5-CBF5DB271B1F}" dt="2023-05-17T16:22:54.737" v="5244" actId="14100"/>
          <ac:spMkLst>
            <pc:docMk/>
            <pc:sldMk cId="3248068215" sldId="294"/>
            <ac:spMk id="18" creationId="{253B4C34-B2F8-6F36-9F66-8163999FA2D7}"/>
          </ac:spMkLst>
        </pc:spChg>
        <pc:spChg chg="add mod">
          <ac:chgData name="Fabio Spaziani" userId="a4266648-d70e-4ec6-841a-7ce1e10c6416" providerId="ADAL" clId="{2FC99F54-E0EA-4815-B0F5-CBF5DB271B1F}" dt="2023-05-17T16:23:25.675" v="5253" actId="403"/>
          <ac:spMkLst>
            <pc:docMk/>
            <pc:sldMk cId="3248068215" sldId="294"/>
            <ac:spMk id="19" creationId="{93AAE474-4AC4-D221-7096-3C0B3050482A}"/>
          </ac:spMkLst>
        </pc:spChg>
        <pc:spChg chg="add mod">
          <ac:chgData name="Fabio Spaziani" userId="a4266648-d70e-4ec6-841a-7ce1e10c6416" providerId="ADAL" clId="{2FC99F54-E0EA-4815-B0F5-CBF5DB271B1F}" dt="2023-05-17T16:23:28.907" v="5255" actId="403"/>
          <ac:spMkLst>
            <pc:docMk/>
            <pc:sldMk cId="3248068215" sldId="294"/>
            <ac:spMk id="20" creationId="{49C12BB4-61C6-66CE-B22E-3B155F5E3958}"/>
          </ac:spMkLst>
        </pc:spChg>
        <pc:spChg chg="add mod ord">
          <ac:chgData name="Fabio Spaziani" userId="a4266648-d70e-4ec6-841a-7ce1e10c6416" providerId="ADAL" clId="{2FC99F54-E0EA-4815-B0F5-CBF5DB271B1F}" dt="2023-05-17T16:24:28.158" v="5265" actId="171"/>
          <ac:spMkLst>
            <pc:docMk/>
            <pc:sldMk cId="3248068215" sldId="294"/>
            <ac:spMk id="21" creationId="{5EA3AB3B-430F-626D-FB1C-C2F4534852AE}"/>
          </ac:spMkLst>
        </pc:spChg>
        <pc:picChg chg="add del mod">
          <ac:chgData name="Fabio Spaziani" userId="a4266648-d70e-4ec6-841a-7ce1e10c6416" providerId="ADAL" clId="{2FC99F54-E0EA-4815-B0F5-CBF5DB271B1F}" dt="2023-05-17T16:18:24.338" v="5173" actId="478"/>
          <ac:picMkLst>
            <pc:docMk/>
            <pc:sldMk cId="3248068215" sldId="294"/>
            <ac:picMk id="7" creationId="{2DAE7EFB-84C0-90D8-2F79-869CD9A5CD3C}"/>
          </ac:picMkLst>
        </pc:picChg>
        <pc:picChg chg="add del">
          <ac:chgData name="Fabio Spaziani" userId="a4266648-d70e-4ec6-841a-7ce1e10c6416" providerId="ADAL" clId="{2FC99F54-E0EA-4815-B0F5-CBF5DB271B1F}" dt="2023-05-17T16:18:29.036" v="5175" actId="22"/>
          <ac:picMkLst>
            <pc:docMk/>
            <pc:sldMk cId="3248068215" sldId="294"/>
            <ac:picMk id="9" creationId="{5D767967-EE04-F12B-B165-CD13FF5A923E}"/>
          </ac:picMkLst>
        </pc:picChg>
        <pc:picChg chg="add del">
          <ac:chgData name="Fabio Spaziani" userId="a4266648-d70e-4ec6-841a-7ce1e10c6416" providerId="ADAL" clId="{2FC99F54-E0EA-4815-B0F5-CBF5DB271B1F}" dt="2023-05-17T16:18:30.866" v="5177" actId="22"/>
          <ac:picMkLst>
            <pc:docMk/>
            <pc:sldMk cId="3248068215" sldId="294"/>
            <ac:picMk id="11" creationId="{08FA89A3-3B8C-F498-51C3-4718E60A6771}"/>
          </ac:picMkLst>
        </pc:picChg>
        <pc:picChg chg="add mod modCrop">
          <ac:chgData name="Fabio Spaziani" userId="a4266648-d70e-4ec6-841a-7ce1e10c6416" providerId="ADAL" clId="{2FC99F54-E0EA-4815-B0F5-CBF5DB271B1F}" dt="2023-05-17T16:22:18.063" v="5232" actId="14100"/>
          <ac:picMkLst>
            <pc:docMk/>
            <pc:sldMk cId="3248068215" sldId="294"/>
            <ac:picMk id="13" creationId="{D6A9210E-2447-5BCB-BC97-C292882DABC9}"/>
          </ac:picMkLst>
        </pc:picChg>
        <pc:picChg chg="add mod">
          <ac:chgData name="Fabio Spaziani" userId="a4266648-d70e-4ec6-841a-7ce1e10c6416" providerId="ADAL" clId="{2FC99F54-E0EA-4815-B0F5-CBF5DB271B1F}" dt="2023-05-17T16:22:39.654" v="5239" actId="1076"/>
          <ac:picMkLst>
            <pc:docMk/>
            <pc:sldMk cId="3248068215" sldId="294"/>
            <ac:picMk id="15" creationId="{DA8CE07D-7662-3465-9493-E79BEE573640}"/>
          </ac:picMkLst>
        </pc:picChg>
        <pc:picChg chg="del">
          <ac:chgData name="Fabio Spaziani" userId="a4266648-d70e-4ec6-841a-7ce1e10c6416" providerId="ADAL" clId="{2FC99F54-E0EA-4815-B0F5-CBF5DB271B1F}" dt="2023-05-17T16:15:14.612" v="5163" actId="478"/>
          <ac:picMkLst>
            <pc:docMk/>
            <pc:sldMk cId="3248068215" sldId="294"/>
            <ac:picMk id="1026" creationId="{0E3D3AB0-AF93-F1D3-D163-8B1F44125B46}"/>
          </ac:picMkLst>
        </pc:picChg>
        <pc:picChg chg="del">
          <ac:chgData name="Fabio Spaziani" userId="a4266648-d70e-4ec6-841a-7ce1e10c6416" providerId="ADAL" clId="{2FC99F54-E0EA-4815-B0F5-CBF5DB271B1F}" dt="2023-05-17T16:15:14.612" v="5163" actId="478"/>
          <ac:picMkLst>
            <pc:docMk/>
            <pc:sldMk cId="3248068215" sldId="294"/>
            <ac:picMk id="1030" creationId="{F0B9B44A-821E-DC1C-524A-B4EE88C05EE4}"/>
          </ac:picMkLst>
        </pc:picChg>
      </pc:sldChg>
      <pc:sldChg chg="addSp delSp modSp add mod">
        <pc:chgData name="Fabio Spaziani" userId="a4266648-d70e-4ec6-841a-7ce1e10c6416" providerId="ADAL" clId="{2FC99F54-E0EA-4815-B0F5-CBF5DB271B1F}" dt="2023-05-21T18:36:00.554" v="5585" actId="14100"/>
        <pc:sldMkLst>
          <pc:docMk/>
          <pc:sldMk cId="1269085647" sldId="295"/>
        </pc:sldMkLst>
        <pc:spChg chg="mod">
          <ac:chgData name="Fabio Spaziani" userId="a4266648-d70e-4ec6-841a-7ce1e10c6416" providerId="ADAL" clId="{2FC99F54-E0EA-4815-B0F5-CBF5DB271B1F}" dt="2023-05-20T14:13:50.758" v="5373" actId="20577"/>
          <ac:spMkLst>
            <pc:docMk/>
            <pc:sldMk cId="1269085647" sldId="295"/>
            <ac:spMk id="2" creationId="{05EE2F23-A361-216F-8AEB-032FC07C3CA8}"/>
          </ac:spMkLst>
        </pc:spChg>
        <pc:spChg chg="mod">
          <ac:chgData name="Fabio Spaziani" userId="a4266648-d70e-4ec6-841a-7ce1e10c6416" providerId="ADAL" clId="{2FC99F54-E0EA-4815-B0F5-CBF5DB271B1F}" dt="2023-05-20T14:13:41.829" v="5360" actId="20577"/>
          <ac:spMkLst>
            <pc:docMk/>
            <pc:sldMk cId="1269085647" sldId="295"/>
            <ac:spMk id="3" creationId="{D671F377-E210-0485-4A29-480B277BB9BE}"/>
          </ac:spMkLst>
        </pc:spChg>
        <pc:spChg chg="add mod">
          <ac:chgData name="Fabio Spaziani" userId="a4266648-d70e-4ec6-841a-7ce1e10c6416" providerId="ADAL" clId="{2FC99F54-E0EA-4815-B0F5-CBF5DB271B1F}" dt="2023-05-21T18:36:00.554" v="5585" actId="14100"/>
          <ac:spMkLst>
            <pc:docMk/>
            <pc:sldMk cId="1269085647" sldId="295"/>
            <ac:spMk id="4" creationId="{B77EB707-B7B8-5EF6-359D-BE74FB75AC73}"/>
          </ac:spMkLst>
        </pc:spChg>
        <pc:spChg chg="add mod ord">
          <ac:chgData name="Fabio Spaziani" userId="a4266648-d70e-4ec6-841a-7ce1e10c6416" providerId="ADAL" clId="{2FC99F54-E0EA-4815-B0F5-CBF5DB271B1F}" dt="2023-05-21T18:35:32.574" v="5581" actId="167"/>
          <ac:spMkLst>
            <pc:docMk/>
            <pc:sldMk cId="1269085647" sldId="295"/>
            <ac:spMk id="5" creationId="{847B9305-E32F-663F-CDCE-86510C20DACD}"/>
          </ac:spMkLst>
        </pc:spChg>
        <pc:grpChg chg="del">
          <ac:chgData name="Fabio Spaziani" userId="a4266648-d70e-4ec6-841a-7ce1e10c6416" providerId="ADAL" clId="{2FC99F54-E0EA-4815-B0F5-CBF5DB271B1F}" dt="2023-05-20T14:13:28.523" v="5342" actId="478"/>
          <ac:grpSpMkLst>
            <pc:docMk/>
            <pc:sldMk cId="1269085647" sldId="295"/>
            <ac:grpSpMk id="8" creationId="{C6C914C1-DC37-AA35-33EC-642EA7089A46}"/>
          </ac:grpSpMkLst>
        </pc:grpChg>
        <pc:picChg chg="add mod modCrop">
          <ac:chgData name="Fabio Spaziani" userId="a4266648-d70e-4ec6-841a-7ce1e10c6416" providerId="ADAL" clId="{2FC99F54-E0EA-4815-B0F5-CBF5DB271B1F}" dt="2023-05-21T18:35:53.849" v="5584" actId="1076"/>
          <ac:picMkLst>
            <pc:docMk/>
            <pc:sldMk cId="1269085647" sldId="295"/>
            <ac:picMk id="10" creationId="{1308AFDC-BA5D-BB42-E255-A6927C9D51F0}"/>
          </ac:picMkLst>
        </pc:picChg>
      </pc:sldChg>
      <pc:sldChg chg="add">
        <pc:chgData name="Fabio Spaziani" userId="a4266648-d70e-4ec6-841a-7ce1e10c6416" providerId="ADAL" clId="{2FC99F54-E0EA-4815-B0F5-CBF5DB271B1F}" dt="2023-05-21T18:37:08.062" v="5625" actId="2890"/>
        <pc:sldMkLst>
          <pc:docMk/>
          <pc:sldMk cId="960234007" sldId="296"/>
        </pc:sldMkLst>
      </pc:sldChg>
      <pc:sldChg chg="modSp add mod">
        <pc:chgData name="Fabio Spaziani" userId="a4266648-d70e-4ec6-841a-7ce1e10c6416" providerId="ADAL" clId="{2FC99F54-E0EA-4815-B0F5-CBF5DB271B1F}" dt="2023-05-21T18:42:39.864" v="5751" actId="20577"/>
        <pc:sldMkLst>
          <pc:docMk/>
          <pc:sldMk cId="2127879440" sldId="297"/>
        </pc:sldMkLst>
        <pc:spChg chg="mod">
          <ac:chgData name="Fabio Spaziani" userId="a4266648-d70e-4ec6-841a-7ce1e10c6416" providerId="ADAL" clId="{2FC99F54-E0EA-4815-B0F5-CBF5DB271B1F}" dt="2023-05-21T18:42:39.864" v="5751" actId="20577"/>
          <ac:spMkLst>
            <pc:docMk/>
            <pc:sldMk cId="2127879440" sldId="297"/>
            <ac:spMk id="2" creationId="{05EE2F23-A361-216F-8AEB-032FC07C3C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662F8E-65AC-370A-C4A8-48C4ABB8C3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873" y="337917"/>
            <a:ext cx="5176124" cy="1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F38CAFC-FCC4-C8CF-59D1-A75D37210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09" y="309918"/>
            <a:ext cx="3776482" cy="11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fabio.spaziani@blexin.com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s://blexi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fif"/><Relationship Id="rId5" Type="http://schemas.openxmlformats.org/officeDocument/2006/relationships/image" Target="../media/image59.png"/><Relationship Id="rId4" Type="http://schemas.openxmlformats.org/officeDocument/2006/relationships/hyperlink" Target="https://github.com/fabio-s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dev.it/articoli/gestire-lo-stato-dellapplicazione-con-fluxor/" TargetMode="External"/><Relationship Id="rId2" Type="http://schemas.openxmlformats.org/officeDocument/2006/relationships/hyperlink" Target="https://blazordev.it/articoli/comunicazione-fra-componenti-in-blaz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pmorris/Fluxor" TargetMode="External"/><Relationship Id="rId5" Type="http://schemas.openxmlformats.org/officeDocument/2006/relationships/hyperlink" Target="https://github.com/fabio-sp/BlazorConf.StateManagement.Demo" TargetMode="External"/><Relationship Id="rId4" Type="http://schemas.openxmlformats.org/officeDocument/2006/relationships/hyperlink" Target="https://blazordev.it/articoli/gestione-dello-stato-con-fluxor-side-effects-e-middlew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dello stato in Blazor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F701E-4796-4915-B0A2-898C28EE002F}"/>
              </a:ext>
            </a:extLst>
          </p:cNvPr>
          <p:cNvGrpSpPr/>
          <p:nvPr/>
        </p:nvGrpSpPr>
        <p:grpSpPr>
          <a:xfrm>
            <a:off x="3039007" y="4253312"/>
            <a:ext cx="6649003" cy="1322193"/>
            <a:chOff x="2216162" y="4481913"/>
            <a:chExt cx="6649003" cy="13221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506EC6-8156-9246-6ED8-F8E26DFA5EA1}"/>
                </a:ext>
              </a:extLst>
            </p:cNvPr>
            <p:cNvSpPr txBox="1"/>
            <p:nvPr/>
          </p:nvSpPr>
          <p:spPr>
            <a:xfrm>
              <a:off x="3838702" y="4604400"/>
              <a:ext cx="50264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rgbClr val="59328A"/>
                  </a:solidFill>
                  <a:latin typeface="Cascadia Mono ExtraLight" panose="020B0609020000020004" pitchFamily="49" charset="0"/>
                  <a:ea typeface="Microsoft GothicNeo Light" panose="020B0503020000020004" pitchFamily="34" charset="-127"/>
                  <a:cs typeface="Cascadia Mono ExtraLight" panose="020B0609020000020004" pitchFamily="49" charset="0"/>
                </a:rPr>
                <a:t>{</a:t>
              </a:r>
            </a:p>
            <a:p>
              <a:r>
                <a:rPr lang="it-IT" sz="1600" dirty="0">
                  <a:solidFill>
                    <a:srgbClr val="59328A"/>
                  </a:solidFill>
                  <a:latin typeface="Cascadia Mono ExtraLight" panose="020B0609020000020004" pitchFamily="49" charset="0"/>
                  <a:ea typeface="Microsoft GothicNeo Light" panose="020B0503020000020004" pitchFamily="34" charset="-127"/>
                  <a:cs typeface="Cascadia Mono ExtraLight" panose="020B0609020000020004" pitchFamily="49" charset="0"/>
                </a:rPr>
                <a:t>   "Name": "Fabio Spaziani",</a:t>
              </a:r>
            </a:p>
            <a:p>
              <a:r>
                <a:rPr lang="it-IT" sz="1600" dirty="0">
                  <a:solidFill>
                    <a:srgbClr val="59328A"/>
                  </a:solidFill>
                  <a:latin typeface="Cascadia Mono ExtraLight" panose="020B0609020000020004" pitchFamily="49" charset="0"/>
                  <a:ea typeface="Microsoft GothicNeo Light" panose="020B0503020000020004" pitchFamily="34" charset="-127"/>
                  <a:cs typeface="Cascadia Mono ExtraLight" panose="020B0609020000020004" pitchFamily="49" charset="0"/>
                </a:rPr>
                <a:t>   "Role": "Junior Architect @ Blexin",</a:t>
              </a:r>
            </a:p>
            <a:p>
              <a:r>
                <a:rPr lang="it-IT" sz="1600" dirty="0">
                  <a:solidFill>
                    <a:srgbClr val="59328A"/>
                  </a:solidFill>
                  <a:latin typeface="Cascadia Mono ExtraLight" panose="020B0609020000020004" pitchFamily="49" charset="0"/>
                  <a:ea typeface="Microsoft GothicNeo Light" panose="020B0503020000020004" pitchFamily="34" charset="-127"/>
                  <a:cs typeface="Cascadia Mono ExtraLight" panose="020B0609020000020004" pitchFamily="49" charset="0"/>
                </a:rPr>
                <a:t>}</a:t>
              </a:r>
            </a:p>
          </p:txBody>
        </p:sp>
        <p:pic>
          <p:nvPicPr>
            <p:cNvPr id="5" name="Picture 4" descr="A picture containing person, person, necktie, indoor&#10;&#10;Description automatically generated">
              <a:extLst>
                <a:ext uri="{FF2B5EF4-FFF2-40B4-BE49-F238E27FC236}">
                  <a16:creationId xmlns:a16="http://schemas.microsoft.com/office/drawing/2014/main" id="{768F6D68-2ED3-871E-4B24-D34CEED4C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6162" y="4481913"/>
              <a:ext cx="1322193" cy="1322193"/>
            </a:xfrm>
            <a:prstGeom prst="ellipse">
              <a:avLst/>
            </a:prstGeom>
            <a:ln w="38100" cap="rnd">
              <a:solidFill>
                <a:srgbClr val="7F68D8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How can we do State Management in Blazor?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StateHasChanged gives the power back to the Developer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«Blazor aims to be agnostic to specific patterns like MVVM, MVP, observability, INotifyPropertyChanged, hooks, and so on.</a:t>
            </a:r>
          </a:p>
          <a:p>
            <a:pPr marL="0" indent="0">
              <a:buNone/>
            </a:pPr>
            <a:r>
              <a:rPr lang="it-IT" dirty="0"/>
              <a:t>We designed the UI refresh mechanism so that developers can use whichever patterns they like.</a:t>
            </a:r>
          </a:p>
          <a:p>
            <a:pPr marL="0" indent="0">
              <a:buNone/>
            </a:pPr>
            <a:r>
              <a:rPr lang="it-IT" dirty="0"/>
              <a:t>The default refresh mechanism (re-render after an event) turns out to cover the great majority of cases without needing any broader pattern, but people are free to use whatever patterns they find useful»</a:t>
            </a:r>
          </a:p>
          <a:p>
            <a:pPr marL="0" indent="0">
              <a:buNone/>
            </a:pPr>
            <a:r>
              <a:rPr lang="it-IT" dirty="0"/>
              <a:t>- Steve Sanderson</a:t>
            </a:r>
          </a:p>
        </p:txBody>
      </p:sp>
    </p:spTree>
    <p:extLst>
      <p:ext uri="{BB962C8B-B14F-4D97-AF65-F5344CB8AC3E}">
        <p14:creationId xmlns:p14="http://schemas.microsoft.com/office/powerpoint/2010/main" val="8581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30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Cascading Parameters &amp; Values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99960-D29A-EA5E-4F0D-B7FCDD35AB8B}"/>
              </a:ext>
            </a:extLst>
          </p:cNvPr>
          <p:cNvGrpSpPr/>
          <p:nvPr/>
        </p:nvGrpSpPr>
        <p:grpSpPr>
          <a:xfrm>
            <a:off x="3090352" y="1173991"/>
            <a:ext cx="6011297" cy="2541649"/>
            <a:chOff x="259598" y="2087155"/>
            <a:chExt cx="6011297" cy="25416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94301F-DDED-C1DB-A1A5-ACB7DE1B8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347" r="17729" b="-30"/>
            <a:stretch/>
          </p:blipFill>
          <p:spPr>
            <a:xfrm>
              <a:off x="259598" y="2087155"/>
              <a:ext cx="6011297" cy="2541649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2B2950-56C7-42B8-D6E3-4FE95450A062}"/>
                </a:ext>
              </a:extLst>
            </p:cNvPr>
            <p:cNvSpPr/>
            <p:nvPr/>
          </p:nvSpPr>
          <p:spPr>
            <a:xfrm>
              <a:off x="4321286" y="2150075"/>
              <a:ext cx="1889760" cy="526473"/>
            </a:xfrm>
            <a:prstGeom prst="roundRect">
              <a:avLst/>
            </a:prstGeom>
            <a:solidFill>
              <a:srgbClr val="B78DE8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Component providing the Cascading Value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755DCE-2CFB-981A-0CE9-FB8B1DF4A937}"/>
                </a:ext>
              </a:extLst>
            </p:cNvPr>
            <p:cNvSpPr/>
            <p:nvPr/>
          </p:nvSpPr>
          <p:spPr>
            <a:xfrm>
              <a:off x="927677" y="2150075"/>
              <a:ext cx="3130953" cy="1103871"/>
            </a:xfrm>
            <a:prstGeom prst="rect">
              <a:avLst/>
            </a:prstGeom>
            <a:noFill/>
            <a:ln w="38100">
              <a:solidFill>
                <a:srgbClr val="B78D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D6742-E721-FCF5-1CDF-D0EA1546FD09}"/>
              </a:ext>
            </a:extLst>
          </p:cNvPr>
          <p:cNvGrpSpPr/>
          <p:nvPr/>
        </p:nvGrpSpPr>
        <p:grpSpPr>
          <a:xfrm>
            <a:off x="3291005" y="3778560"/>
            <a:ext cx="5609991" cy="2331209"/>
            <a:chOff x="6322411" y="2088341"/>
            <a:chExt cx="5609991" cy="23312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298971-CE2C-727B-9067-19E0F97C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98" b="15586"/>
            <a:stretch/>
          </p:blipFill>
          <p:spPr>
            <a:xfrm>
              <a:off x="6322411" y="2088341"/>
              <a:ext cx="5609991" cy="233120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10CF94-4B24-23E1-5F37-5661191D6DC4}"/>
                </a:ext>
              </a:extLst>
            </p:cNvPr>
            <p:cNvSpPr/>
            <p:nvPr/>
          </p:nvSpPr>
          <p:spPr>
            <a:xfrm>
              <a:off x="9900481" y="3781446"/>
              <a:ext cx="1889760" cy="526473"/>
            </a:xfrm>
            <a:prstGeom prst="roundRect">
              <a:avLst/>
            </a:prstGeom>
            <a:solidFill>
              <a:srgbClr val="B78DE8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Component using the Cascading Value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2376D6-3A7A-540C-99C5-C400C4138949}"/>
                </a:ext>
              </a:extLst>
            </p:cNvPr>
            <p:cNvSpPr/>
            <p:nvPr/>
          </p:nvSpPr>
          <p:spPr>
            <a:xfrm>
              <a:off x="6560776" y="3833115"/>
              <a:ext cx="3101340" cy="495300"/>
            </a:xfrm>
            <a:prstGeom prst="rect">
              <a:avLst/>
            </a:prstGeom>
            <a:noFill/>
            <a:ln w="38100">
              <a:solidFill>
                <a:srgbClr val="B78D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134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Cascading Parameters – Store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D0C143-ADDD-2AA3-D819-B3C38B1FE42C}"/>
              </a:ext>
            </a:extLst>
          </p:cNvPr>
          <p:cNvGrpSpPr/>
          <p:nvPr/>
        </p:nvGrpSpPr>
        <p:grpSpPr>
          <a:xfrm>
            <a:off x="2809240" y="1269716"/>
            <a:ext cx="6573520" cy="4318567"/>
            <a:chOff x="995680" y="2570315"/>
            <a:chExt cx="5567680" cy="36577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2B8339-F367-8251-2EDB-600AF6552AD7}"/>
                </a:ext>
              </a:extLst>
            </p:cNvPr>
            <p:cNvSpPr/>
            <p:nvPr/>
          </p:nvSpPr>
          <p:spPr>
            <a:xfrm>
              <a:off x="995680" y="2570315"/>
              <a:ext cx="5567680" cy="3657766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89BD7F-424E-083D-447A-EE181AC6C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38" b="-1"/>
            <a:stretch/>
          </p:blipFill>
          <p:spPr>
            <a:xfrm>
              <a:off x="1153368" y="2758440"/>
              <a:ext cx="5296639" cy="334335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D87899-DF1E-81E7-9CE0-A805424DF475}"/>
              </a:ext>
            </a:extLst>
          </p:cNvPr>
          <p:cNvSpPr txBox="1"/>
          <p:nvPr/>
        </p:nvSpPr>
        <p:spPr>
          <a:xfrm>
            <a:off x="4244643" y="5606229"/>
            <a:ext cx="370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CascadingParameterCartStore.razor</a:t>
            </a:r>
          </a:p>
        </p:txBody>
      </p:sp>
    </p:spTree>
    <p:extLst>
      <p:ext uri="{BB962C8B-B14F-4D97-AF65-F5344CB8AC3E}">
        <p14:creationId xmlns:p14="http://schemas.microsoft.com/office/powerpoint/2010/main" val="39725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Cascading Parameters – Wire Up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F377-E210-0485-4A29-480B277BB9BE}"/>
              </a:ext>
            </a:extLst>
          </p:cNvPr>
          <p:cNvSpPr txBox="1"/>
          <p:nvPr/>
        </p:nvSpPr>
        <p:spPr>
          <a:xfrm>
            <a:off x="0" y="576560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App.razor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C1706E-DD3A-412D-36C0-DEA84F08E86C}"/>
              </a:ext>
            </a:extLst>
          </p:cNvPr>
          <p:cNvGrpSpPr/>
          <p:nvPr/>
        </p:nvGrpSpPr>
        <p:grpSpPr>
          <a:xfrm>
            <a:off x="432560" y="1344676"/>
            <a:ext cx="11199707" cy="4349093"/>
            <a:chOff x="1623249" y="2183989"/>
            <a:chExt cx="8690578" cy="33747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FCAE31-ABA4-BD0E-D938-110357B44447}"/>
                </a:ext>
              </a:extLst>
            </p:cNvPr>
            <p:cNvSpPr/>
            <p:nvPr/>
          </p:nvSpPr>
          <p:spPr>
            <a:xfrm>
              <a:off x="1623249" y="2183989"/>
              <a:ext cx="8690578" cy="3374743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EBFD0E-2732-1510-89F7-171A0B41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036" y="2294394"/>
              <a:ext cx="8455004" cy="3153932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DEBECD-B1E1-3D50-062E-FB7BDEC0ECAE}"/>
              </a:ext>
            </a:extLst>
          </p:cNvPr>
          <p:cNvSpPr/>
          <p:nvPr/>
        </p:nvSpPr>
        <p:spPr>
          <a:xfrm>
            <a:off x="559733" y="1415125"/>
            <a:ext cx="3900507" cy="353998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7EAB0-7A7C-F495-1825-B848901E5992}"/>
              </a:ext>
            </a:extLst>
          </p:cNvPr>
          <p:cNvSpPr/>
          <p:nvPr/>
        </p:nvSpPr>
        <p:spPr>
          <a:xfrm>
            <a:off x="555211" y="5118453"/>
            <a:ext cx="3976149" cy="353998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9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Cascading Parameters – Use in component 1/2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F377-E210-0485-4A29-480B277BB9BE}"/>
              </a:ext>
            </a:extLst>
          </p:cNvPr>
          <p:cNvSpPr txBox="1"/>
          <p:nvPr/>
        </p:nvSpPr>
        <p:spPr>
          <a:xfrm>
            <a:off x="0" y="52389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CascadingParameterProducts.razor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C914C1-DC37-AA35-33EC-642EA7089A46}"/>
              </a:ext>
            </a:extLst>
          </p:cNvPr>
          <p:cNvGrpSpPr/>
          <p:nvPr/>
        </p:nvGrpSpPr>
        <p:grpSpPr>
          <a:xfrm>
            <a:off x="1316182" y="1741628"/>
            <a:ext cx="9559636" cy="3374743"/>
            <a:chOff x="1316182" y="1741628"/>
            <a:chExt cx="9559636" cy="33747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BA5133-0C2B-2B79-F626-47A71FCDAE6B}"/>
                </a:ext>
              </a:extLst>
            </p:cNvPr>
            <p:cNvGrpSpPr/>
            <p:nvPr/>
          </p:nvGrpSpPr>
          <p:grpSpPr>
            <a:xfrm>
              <a:off x="1316182" y="1741628"/>
              <a:ext cx="9559636" cy="3374743"/>
              <a:chOff x="1316182" y="2014128"/>
              <a:chExt cx="9559636" cy="337474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4B5A9E-059B-25D2-7E8C-8CBFD57DEC2F}"/>
                  </a:ext>
                </a:extLst>
              </p:cNvPr>
              <p:cNvSpPr/>
              <p:nvPr/>
            </p:nvSpPr>
            <p:spPr>
              <a:xfrm>
                <a:off x="1316182" y="2014128"/>
                <a:ext cx="9559636" cy="3374743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1A3B26C-6FAB-075C-8C1E-BA94BE3A9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90" t="1227"/>
              <a:stretch/>
            </p:blipFill>
            <p:spPr>
              <a:xfrm>
                <a:off x="1508760" y="2321414"/>
                <a:ext cx="9229260" cy="276017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924DBF-B6FF-2D06-5579-7BA7AC0CF4BC}"/>
                </a:ext>
              </a:extLst>
            </p:cNvPr>
            <p:cNvSpPr/>
            <p:nvPr/>
          </p:nvSpPr>
          <p:spPr>
            <a:xfrm>
              <a:off x="1905000" y="3467098"/>
              <a:ext cx="8084820" cy="609601"/>
            </a:xfrm>
            <a:prstGeom prst="rect">
              <a:avLst/>
            </a:prstGeom>
            <a:noFill/>
            <a:ln w="38100">
              <a:solidFill>
                <a:srgbClr val="B78D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0517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B9305-E32F-663F-CDCE-86510C20DACD}"/>
              </a:ext>
            </a:extLst>
          </p:cNvPr>
          <p:cNvSpPr/>
          <p:nvPr/>
        </p:nvSpPr>
        <p:spPr>
          <a:xfrm>
            <a:off x="802998" y="1272845"/>
            <a:ext cx="10589680" cy="396614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Cascading Parameters – Use in component 2/2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F377-E210-0485-4A29-480B277BB9BE}"/>
              </a:ext>
            </a:extLst>
          </p:cNvPr>
          <p:cNvSpPr txBox="1"/>
          <p:nvPr/>
        </p:nvSpPr>
        <p:spPr>
          <a:xfrm>
            <a:off x="0" y="52389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CartNavbar.razor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8AFDC-BA5D-BB42-E255-A6927C9D5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b="3275"/>
          <a:stretch/>
        </p:blipFill>
        <p:spPr>
          <a:xfrm>
            <a:off x="956026" y="1459121"/>
            <a:ext cx="10279947" cy="35935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7EB707-B7B8-5EF6-359D-BE74FB75AC73}"/>
              </a:ext>
            </a:extLst>
          </p:cNvPr>
          <p:cNvSpPr/>
          <p:nvPr/>
        </p:nvSpPr>
        <p:spPr>
          <a:xfrm>
            <a:off x="1457131" y="3747016"/>
            <a:ext cx="9821192" cy="796992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0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Cascading Parameters – Pros &amp; Cons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BEFAE-0A2B-305C-2FAD-8D0CAB51E8EE}"/>
              </a:ext>
            </a:extLst>
          </p:cNvPr>
          <p:cNvSpPr/>
          <p:nvPr/>
        </p:nvSpPr>
        <p:spPr>
          <a:xfrm>
            <a:off x="2139901" y="1448408"/>
            <a:ext cx="3483033" cy="4297680"/>
          </a:xfrm>
          <a:prstGeom prst="roundRect">
            <a:avLst>
              <a:gd name="adj" fmla="val 4256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9FE7C1-3AEB-37E4-7E07-A80C4CC6C0D8}"/>
              </a:ext>
            </a:extLst>
          </p:cNvPr>
          <p:cNvSpPr/>
          <p:nvPr/>
        </p:nvSpPr>
        <p:spPr>
          <a:xfrm>
            <a:off x="1962323" y="1551152"/>
            <a:ext cx="3832167" cy="696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PROS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8D45BE-601A-0090-4F22-FE5B6BD53674}"/>
              </a:ext>
            </a:extLst>
          </p:cNvPr>
          <p:cNvGrpSpPr/>
          <p:nvPr/>
        </p:nvGrpSpPr>
        <p:grpSpPr>
          <a:xfrm>
            <a:off x="2419523" y="2658185"/>
            <a:ext cx="2992583" cy="707886"/>
            <a:chOff x="2834640" y="2555442"/>
            <a:chExt cx="2992583" cy="7078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0CA162-3D52-AD10-819D-BA1D71949213}"/>
                </a:ext>
              </a:extLst>
            </p:cNvPr>
            <p:cNvGrpSpPr/>
            <p:nvPr/>
          </p:nvGrpSpPr>
          <p:grpSpPr>
            <a:xfrm>
              <a:off x="2834640" y="2705006"/>
              <a:ext cx="390699" cy="390699"/>
              <a:chOff x="2834640" y="2332527"/>
              <a:chExt cx="390699" cy="39069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82DB776-17F0-9259-76D1-5678DBD9136C}"/>
                  </a:ext>
                </a:extLst>
              </p:cNvPr>
              <p:cNvSpPr/>
              <p:nvPr/>
            </p:nvSpPr>
            <p:spPr>
              <a:xfrm>
                <a:off x="2834640" y="2332527"/>
                <a:ext cx="390699" cy="39069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9161CB96-058A-E06A-58E7-CC36D466E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2023" y="2429910"/>
                <a:ext cx="198945" cy="198945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1CAF81-B28C-B3F5-B4F1-85DA5AB83F32}"/>
                </a:ext>
              </a:extLst>
            </p:cNvPr>
            <p:cNvSpPr txBox="1"/>
            <p:nvPr/>
          </p:nvSpPr>
          <p:spPr>
            <a:xfrm>
              <a:off x="3305537" y="2555442"/>
              <a:ext cx="2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Straightforward to implement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5990E5-26FC-FD85-6B9C-57FD3DBAB97D}"/>
              </a:ext>
            </a:extLst>
          </p:cNvPr>
          <p:cNvGrpSpPr/>
          <p:nvPr/>
        </p:nvGrpSpPr>
        <p:grpSpPr>
          <a:xfrm>
            <a:off x="2419523" y="4276918"/>
            <a:ext cx="2992583" cy="1015663"/>
            <a:chOff x="2834640" y="4174175"/>
            <a:chExt cx="2992583" cy="10156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6A347A-7A7B-FB18-20FE-5F25104006E2}"/>
                </a:ext>
              </a:extLst>
            </p:cNvPr>
            <p:cNvGrpSpPr/>
            <p:nvPr/>
          </p:nvGrpSpPr>
          <p:grpSpPr>
            <a:xfrm>
              <a:off x="2834640" y="4440491"/>
              <a:ext cx="390699" cy="390699"/>
              <a:chOff x="2834640" y="2332527"/>
              <a:chExt cx="390699" cy="39069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8854DE1-0370-69F3-EF16-EAD78F3CE1BD}"/>
                  </a:ext>
                </a:extLst>
              </p:cNvPr>
              <p:cNvSpPr/>
              <p:nvPr/>
            </p:nvSpPr>
            <p:spPr>
              <a:xfrm>
                <a:off x="2834640" y="2332527"/>
                <a:ext cx="390699" cy="39069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1" name="Graphic 20" descr="Checkmark with solid fill">
                <a:extLst>
                  <a:ext uri="{FF2B5EF4-FFF2-40B4-BE49-F238E27FC236}">
                    <a16:creationId xmlns:a16="http://schemas.microsoft.com/office/drawing/2014/main" id="{2247DEA8-F0D1-ED07-78E3-80CF0AF47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2023" y="2429910"/>
                <a:ext cx="198945" cy="198945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7A880B-C8B5-F9D5-69DD-A25D3CA78DA0}"/>
                </a:ext>
              </a:extLst>
            </p:cNvPr>
            <p:cNvSpPr txBox="1"/>
            <p:nvPr/>
          </p:nvSpPr>
          <p:spPr>
            <a:xfrm>
              <a:off x="3305537" y="4174175"/>
              <a:ext cx="2521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All you need is already baked into the framework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BDA7D8-5707-F980-B374-412DF43AB26F}"/>
              </a:ext>
            </a:extLst>
          </p:cNvPr>
          <p:cNvSpPr/>
          <p:nvPr/>
        </p:nvSpPr>
        <p:spPr>
          <a:xfrm>
            <a:off x="6268783" y="1448408"/>
            <a:ext cx="3483033" cy="4297680"/>
          </a:xfrm>
          <a:prstGeom prst="roundRect">
            <a:avLst>
              <a:gd name="adj" fmla="val 4256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015B82-589D-B3EF-73EB-E1ED472D246D}"/>
              </a:ext>
            </a:extLst>
          </p:cNvPr>
          <p:cNvSpPr/>
          <p:nvPr/>
        </p:nvSpPr>
        <p:spPr>
          <a:xfrm>
            <a:off x="6094215" y="1551151"/>
            <a:ext cx="3832167" cy="696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CA2888-4E40-6BC5-3D9B-0C1A421A3B20}"/>
              </a:ext>
            </a:extLst>
          </p:cNvPr>
          <p:cNvSpPr txBox="1"/>
          <p:nvPr/>
        </p:nvSpPr>
        <p:spPr>
          <a:xfrm>
            <a:off x="7036011" y="2554812"/>
            <a:ext cx="25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Performance issues (trade offs)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4C8A2-3C02-4B15-C54F-A69A0424902C}"/>
              </a:ext>
            </a:extLst>
          </p:cNvPr>
          <p:cNvSpPr txBox="1"/>
          <p:nvPr/>
        </p:nvSpPr>
        <p:spPr>
          <a:xfrm>
            <a:off x="7038467" y="3639396"/>
            <a:ext cx="25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Can become a mess as the application scale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D85789-3E93-9EC5-6835-210F282BBB9E}"/>
              </a:ext>
            </a:extLst>
          </p:cNvPr>
          <p:cNvSpPr txBox="1"/>
          <p:nvPr/>
        </p:nvSpPr>
        <p:spPr>
          <a:xfrm>
            <a:off x="7036012" y="4732346"/>
            <a:ext cx="25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Separation of concerns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A8366B-2270-8E62-353F-5BD155F19701}"/>
              </a:ext>
            </a:extLst>
          </p:cNvPr>
          <p:cNvGrpSpPr/>
          <p:nvPr/>
        </p:nvGrpSpPr>
        <p:grpSpPr>
          <a:xfrm>
            <a:off x="6565115" y="2713406"/>
            <a:ext cx="390699" cy="390699"/>
            <a:chOff x="6813509" y="2518686"/>
            <a:chExt cx="390699" cy="3906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C46B8E-FFD4-B2A9-2719-BC0DF4288504}"/>
                </a:ext>
              </a:extLst>
            </p:cNvPr>
            <p:cNvSpPr/>
            <p:nvPr/>
          </p:nvSpPr>
          <p:spPr>
            <a:xfrm>
              <a:off x="6813509" y="2518686"/>
              <a:ext cx="390699" cy="3906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1" name="Graphic 40" descr="Close outline">
              <a:extLst>
                <a:ext uri="{FF2B5EF4-FFF2-40B4-BE49-F238E27FC236}">
                  <a16:creationId xmlns:a16="http://schemas.microsoft.com/office/drawing/2014/main" id="{CB887848-CC27-6DE0-AE97-AA4E695B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7106" y="2592283"/>
              <a:ext cx="243505" cy="24350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0F9770-3F32-7844-AA12-DFA9201980F3}"/>
              </a:ext>
            </a:extLst>
          </p:cNvPr>
          <p:cNvGrpSpPr/>
          <p:nvPr/>
        </p:nvGrpSpPr>
        <p:grpSpPr>
          <a:xfrm>
            <a:off x="6565115" y="3811654"/>
            <a:ext cx="390699" cy="390699"/>
            <a:chOff x="6813509" y="2518686"/>
            <a:chExt cx="390699" cy="39069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2ECE86-1672-470A-78C4-6CFA3BF53AE2}"/>
                </a:ext>
              </a:extLst>
            </p:cNvPr>
            <p:cNvSpPr/>
            <p:nvPr/>
          </p:nvSpPr>
          <p:spPr>
            <a:xfrm>
              <a:off x="6813509" y="2518686"/>
              <a:ext cx="390699" cy="3906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5" name="Graphic 44" descr="Close outline">
              <a:extLst>
                <a:ext uri="{FF2B5EF4-FFF2-40B4-BE49-F238E27FC236}">
                  <a16:creationId xmlns:a16="http://schemas.microsoft.com/office/drawing/2014/main" id="{F82CE6FB-C43A-169D-4170-842011D4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7106" y="2592283"/>
              <a:ext cx="243505" cy="24350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CDC2D8-7A23-AA0F-E74D-BA38512C462A}"/>
              </a:ext>
            </a:extLst>
          </p:cNvPr>
          <p:cNvGrpSpPr/>
          <p:nvPr/>
        </p:nvGrpSpPr>
        <p:grpSpPr>
          <a:xfrm>
            <a:off x="6565115" y="4890940"/>
            <a:ext cx="390699" cy="390699"/>
            <a:chOff x="6813509" y="2518686"/>
            <a:chExt cx="390699" cy="39069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473743-7F3F-54F6-CB00-906F82DB5382}"/>
                </a:ext>
              </a:extLst>
            </p:cNvPr>
            <p:cNvSpPr/>
            <p:nvPr/>
          </p:nvSpPr>
          <p:spPr>
            <a:xfrm>
              <a:off x="6813509" y="2518686"/>
              <a:ext cx="390699" cy="3906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Graphic 47" descr="Close outline">
              <a:extLst>
                <a:ext uri="{FF2B5EF4-FFF2-40B4-BE49-F238E27FC236}">
                  <a16:creationId xmlns:a16="http://schemas.microsoft.com/office/drawing/2014/main" id="{D3E7B8B2-EB3D-BCFF-CD1D-4F49F18C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7106" y="2592283"/>
              <a:ext cx="243505" cy="24350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31858A-6801-3F51-2EF5-F2B902522BAF}"/>
              </a:ext>
            </a:extLst>
          </p:cNvPr>
          <p:cNvGrpSpPr/>
          <p:nvPr/>
        </p:nvGrpSpPr>
        <p:grpSpPr>
          <a:xfrm>
            <a:off x="455871" y="2854364"/>
            <a:ext cx="1206727" cy="1206727"/>
            <a:chOff x="455871" y="2854364"/>
            <a:chExt cx="1206727" cy="120672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0A0CDB-997B-5AF8-E805-5B869434707B}"/>
                </a:ext>
              </a:extLst>
            </p:cNvPr>
            <p:cNvSpPr/>
            <p:nvPr/>
          </p:nvSpPr>
          <p:spPr>
            <a:xfrm>
              <a:off x="455871" y="2854364"/>
              <a:ext cx="1206727" cy="1206727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4" name="Graphic 53" descr="Thumbs up sign with solid fill">
              <a:extLst>
                <a:ext uri="{FF2B5EF4-FFF2-40B4-BE49-F238E27FC236}">
                  <a16:creationId xmlns:a16="http://schemas.microsoft.com/office/drawing/2014/main" id="{CF57CCB3-5B77-EE7F-B0C9-6475AA5E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034" y="300052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2A93D-B605-5E8E-373D-F3E5D07A5E0B}"/>
              </a:ext>
            </a:extLst>
          </p:cNvPr>
          <p:cNvGrpSpPr/>
          <p:nvPr/>
        </p:nvGrpSpPr>
        <p:grpSpPr>
          <a:xfrm>
            <a:off x="10226108" y="2993885"/>
            <a:ext cx="1206727" cy="1206727"/>
            <a:chOff x="9970701" y="2806359"/>
            <a:chExt cx="1206727" cy="1206727"/>
          </a:xfrm>
        </p:grpSpPr>
        <p:pic>
          <p:nvPicPr>
            <p:cNvPr id="56" name="Graphic 55" descr="Thumbs Down with solid fill">
              <a:extLst>
                <a:ext uri="{FF2B5EF4-FFF2-40B4-BE49-F238E27FC236}">
                  <a16:creationId xmlns:a16="http://schemas.microsoft.com/office/drawing/2014/main" id="{1B10CC54-29D2-0E4A-8D3E-1DE009C64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6864" y="2952522"/>
              <a:ext cx="914400" cy="91440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449E275-8489-AD8A-74CF-04D960699750}"/>
                </a:ext>
              </a:extLst>
            </p:cNvPr>
            <p:cNvSpPr/>
            <p:nvPr/>
          </p:nvSpPr>
          <p:spPr>
            <a:xfrm>
              <a:off x="9970701" y="2806359"/>
              <a:ext cx="1206727" cy="120672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7019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6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State Container Service – Wire Up &amp; Store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44C9D8-298C-BE7D-D2E9-D4D887EF6758}"/>
              </a:ext>
            </a:extLst>
          </p:cNvPr>
          <p:cNvGrpSpPr/>
          <p:nvPr/>
        </p:nvGrpSpPr>
        <p:grpSpPr>
          <a:xfrm>
            <a:off x="2402234" y="5719922"/>
            <a:ext cx="7376689" cy="431107"/>
            <a:chOff x="2402234" y="5719922"/>
            <a:chExt cx="7376689" cy="4311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6F16D4-9598-88BD-0306-D52AE1474819}"/>
                </a:ext>
              </a:extLst>
            </p:cNvPr>
            <p:cNvSpPr/>
            <p:nvPr/>
          </p:nvSpPr>
          <p:spPr>
            <a:xfrm>
              <a:off x="2402234" y="5719922"/>
              <a:ext cx="7376689" cy="4311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FAC00B-97E6-A922-CE57-81E812212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3626" y="5814167"/>
              <a:ext cx="7144747" cy="323895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75480A-6065-82AB-B635-6054599DA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0" t="11928" b="5080"/>
          <a:stretch/>
        </p:blipFill>
        <p:spPr>
          <a:xfrm>
            <a:off x="2631429" y="1272845"/>
            <a:ext cx="6918297" cy="413512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1F90A120-3C6D-5208-9AB9-9834E4114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835" y="5478275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AB9992-4EA5-3BF5-B282-CA709411321C}"/>
              </a:ext>
            </a:extLst>
          </p:cNvPr>
          <p:cNvSpPr/>
          <p:nvPr/>
        </p:nvSpPr>
        <p:spPr>
          <a:xfrm>
            <a:off x="3017520" y="2948939"/>
            <a:ext cx="3505200" cy="368951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60930-2E35-CCFC-1C87-C71249EB01B0}"/>
              </a:ext>
            </a:extLst>
          </p:cNvPr>
          <p:cNvSpPr/>
          <p:nvPr/>
        </p:nvSpPr>
        <p:spPr>
          <a:xfrm>
            <a:off x="3398520" y="4419601"/>
            <a:ext cx="2948940" cy="574384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6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7460B2-789A-4C4E-2A69-76E35F50A15B}"/>
              </a:ext>
            </a:extLst>
          </p:cNvPr>
          <p:cNvSpPr/>
          <p:nvPr/>
        </p:nvSpPr>
        <p:spPr>
          <a:xfrm>
            <a:off x="1924714" y="1057291"/>
            <a:ext cx="8209172" cy="5634218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State Container Service – Use in component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61294-8F3D-26BD-FC35-8E9BDE7C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14" y="1161085"/>
            <a:ext cx="8075772" cy="5530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C5BF8-B373-DAD6-E07A-A262BE0529B7}"/>
              </a:ext>
            </a:extLst>
          </p:cNvPr>
          <p:cNvSpPr/>
          <p:nvPr/>
        </p:nvSpPr>
        <p:spPr>
          <a:xfrm>
            <a:off x="1981200" y="1272845"/>
            <a:ext cx="7261860" cy="368951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1BA62-6530-0A3E-D716-FFC2853ADC8A}"/>
              </a:ext>
            </a:extLst>
          </p:cNvPr>
          <p:cNvSpPr/>
          <p:nvPr/>
        </p:nvSpPr>
        <p:spPr>
          <a:xfrm>
            <a:off x="2407920" y="2881216"/>
            <a:ext cx="6896100" cy="1256443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43450-B5B2-FF88-64B3-ECCD97F21E34}"/>
              </a:ext>
            </a:extLst>
          </p:cNvPr>
          <p:cNvSpPr/>
          <p:nvPr/>
        </p:nvSpPr>
        <p:spPr>
          <a:xfrm>
            <a:off x="2407920" y="4299685"/>
            <a:ext cx="6896100" cy="973355"/>
          </a:xfrm>
          <a:prstGeom prst="rect">
            <a:avLst/>
          </a:prstGeom>
          <a:noFill/>
          <a:ln w="381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42" y="1729545"/>
            <a:ext cx="3262418" cy="100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58" y="4709021"/>
            <a:ext cx="2337694" cy="6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79" y="4657638"/>
            <a:ext cx="1809227" cy="11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0" y="1648071"/>
            <a:ext cx="3695700" cy="1149959"/>
          </a:xfrm>
          <a:prstGeom prst="rect">
            <a:avLst/>
          </a:prstGeom>
        </p:spPr>
      </p:pic>
      <p:pic>
        <p:nvPicPr>
          <p:cNvPr id="1026" name="Picture 2" descr="Logo Sponsor Improove">
            <a:extLst>
              <a:ext uri="{FF2B5EF4-FFF2-40B4-BE49-F238E27FC236}">
                <a16:creationId xmlns:a16="http://schemas.microsoft.com/office/drawing/2014/main" id="{DCB3A371-6A78-3D13-2E3B-45716343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42" y="1803276"/>
            <a:ext cx="3262419" cy="89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ogo Sponsor Microsoft">
            <a:extLst>
              <a:ext uri="{FF2B5EF4-FFF2-40B4-BE49-F238E27FC236}">
                <a16:creationId xmlns:a16="http://schemas.microsoft.com/office/drawing/2014/main" id="{21408184-AC8F-F89A-6871-6FB8874A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64" y="3173256"/>
            <a:ext cx="3904942" cy="1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Logo Sponsor Elogic">
            <a:extLst>
              <a:ext uri="{FF2B5EF4-FFF2-40B4-BE49-F238E27FC236}">
                <a16:creationId xmlns:a16="http://schemas.microsoft.com/office/drawing/2014/main" id="{C52F82C2-AFD7-0EAD-762A-FD42F99C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96" y="3343135"/>
            <a:ext cx="3067107" cy="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State Container Service – Pros &amp; Cons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A1FD96-4931-25EE-AAAC-3F95C77F64BF}"/>
              </a:ext>
            </a:extLst>
          </p:cNvPr>
          <p:cNvSpPr/>
          <p:nvPr/>
        </p:nvSpPr>
        <p:spPr>
          <a:xfrm>
            <a:off x="6268783" y="1448408"/>
            <a:ext cx="3483033" cy="4297680"/>
          </a:xfrm>
          <a:prstGeom prst="roundRect">
            <a:avLst>
              <a:gd name="adj" fmla="val 4256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AC1F6-DE4A-CA70-182B-44B21E4F4003}"/>
              </a:ext>
            </a:extLst>
          </p:cNvPr>
          <p:cNvSpPr/>
          <p:nvPr/>
        </p:nvSpPr>
        <p:spPr>
          <a:xfrm>
            <a:off x="2139901" y="1448408"/>
            <a:ext cx="3483033" cy="4297680"/>
          </a:xfrm>
          <a:prstGeom prst="roundRect">
            <a:avLst>
              <a:gd name="adj" fmla="val 4256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8E3B4E-6474-DE4A-06EA-D284E2C1D10E}"/>
              </a:ext>
            </a:extLst>
          </p:cNvPr>
          <p:cNvSpPr/>
          <p:nvPr/>
        </p:nvSpPr>
        <p:spPr>
          <a:xfrm>
            <a:off x="1962323" y="1551152"/>
            <a:ext cx="3832167" cy="696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PROS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9695B9-8E25-38AD-C287-5D74BCFFEB8B}"/>
              </a:ext>
            </a:extLst>
          </p:cNvPr>
          <p:cNvGrpSpPr/>
          <p:nvPr/>
        </p:nvGrpSpPr>
        <p:grpSpPr>
          <a:xfrm>
            <a:off x="2419523" y="2541433"/>
            <a:ext cx="2992583" cy="1015663"/>
            <a:chOff x="2834640" y="2438690"/>
            <a:chExt cx="2992583" cy="10156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E90106-3E49-03FB-76AC-3730307E28A9}"/>
                </a:ext>
              </a:extLst>
            </p:cNvPr>
            <p:cNvGrpSpPr/>
            <p:nvPr/>
          </p:nvGrpSpPr>
          <p:grpSpPr>
            <a:xfrm>
              <a:off x="2834640" y="2705006"/>
              <a:ext cx="390699" cy="390699"/>
              <a:chOff x="2834640" y="2332527"/>
              <a:chExt cx="390699" cy="39069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CC0C364-DAA2-CE5D-98C3-FBD7D669C039}"/>
                  </a:ext>
                </a:extLst>
              </p:cNvPr>
              <p:cNvSpPr/>
              <p:nvPr/>
            </p:nvSpPr>
            <p:spPr>
              <a:xfrm>
                <a:off x="2834640" y="2332527"/>
                <a:ext cx="390699" cy="39069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Graphic 17" descr="Checkmark with solid fill">
                <a:extLst>
                  <a:ext uri="{FF2B5EF4-FFF2-40B4-BE49-F238E27FC236}">
                    <a16:creationId xmlns:a16="http://schemas.microsoft.com/office/drawing/2014/main" id="{4D0F00C7-3D90-4304-33D4-2C9655AC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2023" y="2429910"/>
                <a:ext cx="198945" cy="19894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564400-BB3E-F294-4EC3-D465DC948E8C}"/>
                </a:ext>
              </a:extLst>
            </p:cNvPr>
            <p:cNvSpPr txBox="1"/>
            <p:nvPr/>
          </p:nvSpPr>
          <p:spPr>
            <a:xfrm>
              <a:off x="3305537" y="2438690"/>
              <a:ext cx="2521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All you need is already baked into the framework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1BF286-5B67-F97F-5951-4D50B3BD5216}"/>
              </a:ext>
            </a:extLst>
          </p:cNvPr>
          <p:cNvGrpSpPr/>
          <p:nvPr/>
        </p:nvGrpSpPr>
        <p:grpSpPr>
          <a:xfrm>
            <a:off x="2419523" y="3750962"/>
            <a:ext cx="2973259" cy="707886"/>
            <a:chOff x="2834640" y="3648219"/>
            <a:chExt cx="2973259" cy="7078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B8A8C7-1A39-DFE9-BDFB-1284D8B4F586}"/>
                </a:ext>
              </a:extLst>
            </p:cNvPr>
            <p:cNvGrpSpPr/>
            <p:nvPr/>
          </p:nvGrpSpPr>
          <p:grpSpPr>
            <a:xfrm>
              <a:off x="2834640" y="3790472"/>
              <a:ext cx="390699" cy="390699"/>
              <a:chOff x="2834640" y="1682508"/>
              <a:chExt cx="390699" cy="39069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9564978-2E68-0073-F024-F3C4B0A0B4E4}"/>
                  </a:ext>
                </a:extLst>
              </p:cNvPr>
              <p:cNvSpPr/>
              <p:nvPr/>
            </p:nvSpPr>
            <p:spPr>
              <a:xfrm>
                <a:off x="2834640" y="1682508"/>
                <a:ext cx="390699" cy="39069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" name="Graphic 13" descr="Checkmark with solid fill">
                <a:extLst>
                  <a:ext uri="{FF2B5EF4-FFF2-40B4-BE49-F238E27FC236}">
                    <a16:creationId xmlns:a16="http://schemas.microsoft.com/office/drawing/2014/main" id="{A50EC505-1F3A-5E0F-5011-83067F85D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2023" y="1779891"/>
                <a:ext cx="198945" cy="198945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D384A6-B39C-6920-6F95-28C0DE103A81}"/>
                </a:ext>
              </a:extLst>
            </p:cNvPr>
            <p:cNvSpPr txBox="1"/>
            <p:nvPr/>
          </p:nvSpPr>
          <p:spPr>
            <a:xfrm>
              <a:off x="3286213" y="3648219"/>
              <a:ext cx="2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Clear separation of concerns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4EBC1-8B4F-4CD3-5DF4-27EAB00CCF7B}"/>
              </a:ext>
            </a:extLst>
          </p:cNvPr>
          <p:cNvSpPr/>
          <p:nvPr/>
        </p:nvSpPr>
        <p:spPr>
          <a:xfrm>
            <a:off x="6094215" y="1551151"/>
            <a:ext cx="3832167" cy="696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F57A4-0A42-D972-DEAA-B5EBF8A6B13E}"/>
              </a:ext>
            </a:extLst>
          </p:cNvPr>
          <p:cNvSpPr txBox="1"/>
          <p:nvPr/>
        </p:nvSpPr>
        <p:spPr>
          <a:xfrm>
            <a:off x="7056785" y="2620878"/>
            <a:ext cx="252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Error prone</a:t>
            </a:r>
            <a:endParaRPr lang="it-IT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B681AD-8564-2559-A98E-542EA57A9AAA}"/>
              </a:ext>
            </a:extLst>
          </p:cNvPr>
          <p:cNvSpPr txBox="1"/>
          <p:nvPr/>
        </p:nvSpPr>
        <p:spPr>
          <a:xfrm>
            <a:off x="7056785" y="3479373"/>
            <a:ext cx="2521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Can still become a mess as the application scale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CCD38-C887-F9DC-769C-CF77010CBD55}"/>
              </a:ext>
            </a:extLst>
          </p:cNvPr>
          <p:cNvSpPr txBox="1"/>
          <p:nvPr/>
        </p:nvSpPr>
        <p:spPr>
          <a:xfrm>
            <a:off x="7056785" y="4853118"/>
            <a:ext cx="252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94E15-F8A2-0F02-BF79-C1710557B69C}"/>
              </a:ext>
            </a:extLst>
          </p:cNvPr>
          <p:cNvGrpSpPr/>
          <p:nvPr/>
        </p:nvGrpSpPr>
        <p:grpSpPr>
          <a:xfrm>
            <a:off x="6565115" y="2621429"/>
            <a:ext cx="390699" cy="390699"/>
            <a:chOff x="6813509" y="2518686"/>
            <a:chExt cx="390699" cy="3906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87FA7F-C7E6-D3F7-8306-7BB346D822B4}"/>
                </a:ext>
              </a:extLst>
            </p:cNvPr>
            <p:cNvSpPr/>
            <p:nvPr/>
          </p:nvSpPr>
          <p:spPr>
            <a:xfrm>
              <a:off x="6813509" y="2518686"/>
              <a:ext cx="390699" cy="3906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3" name="Graphic 32" descr="Close outline">
              <a:extLst>
                <a:ext uri="{FF2B5EF4-FFF2-40B4-BE49-F238E27FC236}">
                  <a16:creationId xmlns:a16="http://schemas.microsoft.com/office/drawing/2014/main" id="{378748EF-1353-E2E1-C0FA-913E46AD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7106" y="2592283"/>
              <a:ext cx="243505" cy="24350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B581A-C10C-A47D-F84F-00777660FE8D}"/>
              </a:ext>
            </a:extLst>
          </p:cNvPr>
          <p:cNvGrpSpPr/>
          <p:nvPr/>
        </p:nvGrpSpPr>
        <p:grpSpPr>
          <a:xfrm>
            <a:off x="6565115" y="3755668"/>
            <a:ext cx="390699" cy="390699"/>
            <a:chOff x="6813509" y="2518686"/>
            <a:chExt cx="390699" cy="3906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EE1ED3-0B48-C6C0-254C-A9BF77E2620C}"/>
                </a:ext>
              </a:extLst>
            </p:cNvPr>
            <p:cNvSpPr/>
            <p:nvPr/>
          </p:nvSpPr>
          <p:spPr>
            <a:xfrm>
              <a:off x="6813509" y="2518686"/>
              <a:ext cx="390699" cy="3906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1" name="Graphic 30" descr="Close outline">
              <a:extLst>
                <a:ext uri="{FF2B5EF4-FFF2-40B4-BE49-F238E27FC236}">
                  <a16:creationId xmlns:a16="http://schemas.microsoft.com/office/drawing/2014/main" id="{5AA1B681-C1CF-1011-7D92-8382B367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7106" y="2592283"/>
              <a:ext cx="243505" cy="24350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E3B4F6-979C-BF60-48E9-8BF7474250D5}"/>
              </a:ext>
            </a:extLst>
          </p:cNvPr>
          <p:cNvGrpSpPr/>
          <p:nvPr/>
        </p:nvGrpSpPr>
        <p:grpSpPr>
          <a:xfrm>
            <a:off x="6565115" y="4816405"/>
            <a:ext cx="390699" cy="390699"/>
            <a:chOff x="6813509" y="2518686"/>
            <a:chExt cx="390699" cy="39069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984438F-83E2-AE97-F1BD-A594950699A1}"/>
                </a:ext>
              </a:extLst>
            </p:cNvPr>
            <p:cNvSpPr/>
            <p:nvPr/>
          </p:nvSpPr>
          <p:spPr>
            <a:xfrm>
              <a:off x="6813509" y="2518686"/>
              <a:ext cx="390699" cy="3906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9" name="Graphic 28" descr="Close outline">
              <a:extLst>
                <a:ext uri="{FF2B5EF4-FFF2-40B4-BE49-F238E27FC236}">
                  <a16:creationId xmlns:a16="http://schemas.microsoft.com/office/drawing/2014/main" id="{76920639-09CD-D49D-3842-ED2EA4637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7106" y="2592283"/>
              <a:ext cx="243505" cy="24350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2F79FC-F948-AF14-3EFD-486F016F099E}"/>
              </a:ext>
            </a:extLst>
          </p:cNvPr>
          <p:cNvGrpSpPr/>
          <p:nvPr/>
        </p:nvGrpSpPr>
        <p:grpSpPr>
          <a:xfrm>
            <a:off x="455871" y="2854364"/>
            <a:ext cx="1206727" cy="1206727"/>
            <a:chOff x="455871" y="2854364"/>
            <a:chExt cx="1206727" cy="120672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13BACF-526D-F453-D140-305B42763C0F}"/>
                </a:ext>
              </a:extLst>
            </p:cNvPr>
            <p:cNvSpPr/>
            <p:nvPr/>
          </p:nvSpPr>
          <p:spPr>
            <a:xfrm>
              <a:off x="455871" y="2854364"/>
              <a:ext cx="1206727" cy="1206727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6" name="Graphic 35" descr="Thumbs up sign with solid fill">
              <a:extLst>
                <a:ext uri="{FF2B5EF4-FFF2-40B4-BE49-F238E27FC236}">
                  <a16:creationId xmlns:a16="http://schemas.microsoft.com/office/drawing/2014/main" id="{6512F696-9C2B-D1DD-C262-B20ACCF5F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034" y="3000527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F1E342-8597-5130-EA42-D2EF4172F494}"/>
              </a:ext>
            </a:extLst>
          </p:cNvPr>
          <p:cNvGrpSpPr/>
          <p:nvPr/>
        </p:nvGrpSpPr>
        <p:grpSpPr>
          <a:xfrm>
            <a:off x="10226108" y="2993885"/>
            <a:ext cx="1206727" cy="1206727"/>
            <a:chOff x="9970701" y="2806359"/>
            <a:chExt cx="1206727" cy="1206727"/>
          </a:xfrm>
        </p:grpSpPr>
        <p:pic>
          <p:nvPicPr>
            <p:cNvPr id="38" name="Graphic 37" descr="Thumbs Down with solid fill">
              <a:extLst>
                <a:ext uri="{FF2B5EF4-FFF2-40B4-BE49-F238E27FC236}">
                  <a16:creationId xmlns:a16="http://schemas.microsoft.com/office/drawing/2014/main" id="{8C29E675-6EA8-C4EB-ACA4-97238A5AC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6864" y="2952522"/>
              <a:ext cx="914400" cy="91440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4B6CC8-5034-C4AD-5FDA-E23D844C9179}"/>
                </a:ext>
              </a:extLst>
            </p:cNvPr>
            <p:cNvSpPr/>
            <p:nvPr/>
          </p:nvSpPr>
          <p:spPr>
            <a:xfrm>
              <a:off x="9970701" y="2806359"/>
              <a:ext cx="1206727" cy="120672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DBDB6FC-18E8-E9C3-A74A-F84065966EAC}"/>
              </a:ext>
            </a:extLst>
          </p:cNvPr>
          <p:cNvSpPr/>
          <p:nvPr/>
        </p:nvSpPr>
        <p:spPr>
          <a:xfrm>
            <a:off x="2419523" y="4800065"/>
            <a:ext cx="390699" cy="3906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836891E7-208B-E2E5-C3D8-C34C112B4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6906" y="4897448"/>
            <a:ext cx="198945" cy="198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99CC3-3EB9-7C6D-A739-B449A8655224}"/>
              </a:ext>
            </a:extLst>
          </p:cNvPr>
          <p:cNvSpPr txBox="1"/>
          <p:nvPr/>
        </p:nvSpPr>
        <p:spPr>
          <a:xfrm>
            <a:off x="2871096" y="4800325"/>
            <a:ext cx="252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Highly testable</a:t>
            </a:r>
          </a:p>
        </p:txBody>
      </p:sp>
    </p:spTree>
    <p:extLst>
      <p:ext uri="{BB962C8B-B14F-4D97-AF65-F5344CB8AC3E}">
        <p14:creationId xmlns:p14="http://schemas.microsoft.com/office/powerpoint/2010/main" val="19288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/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State – Wire Up &amp; Store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E2A5A1-866E-47D6-27DB-2CE3D9257C16}"/>
              </a:ext>
            </a:extLst>
          </p:cNvPr>
          <p:cNvGrpSpPr/>
          <p:nvPr/>
        </p:nvGrpSpPr>
        <p:grpSpPr>
          <a:xfrm>
            <a:off x="2349706" y="1128411"/>
            <a:ext cx="7376689" cy="4431520"/>
            <a:chOff x="2347689" y="1057291"/>
            <a:chExt cx="7376689" cy="44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DB2D5D-8339-4252-21D3-03B3B842E30E}"/>
                </a:ext>
              </a:extLst>
            </p:cNvPr>
            <p:cNvSpPr/>
            <p:nvPr/>
          </p:nvSpPr>
          <p:spPr>
            <a:xfrm>
              <a:off x="2347689" y="1057291"/>
              <a:ext cx="7376689" cy="443152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C80937-0734-9CD6-167F-38ACA6AD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7622" y="1161086"/>
              <a:ext cx="7256756" cy="4327725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B5F2B0-8D30-9A4B-9FA6-195EBDD9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5729995"/>
            <a:ext cx="620164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State – Use in component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637A1-C283-2D4B-08F8-10EA954A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0" y="3172479"/>
            <a:ext cx="6573167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7D56F-6CD3-67D2-5E16-322B6084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26" y="1193949"/>
            <a:ext cx="4307254" cy="53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State </a:t>
            </a:r>
            <a:r>
              <a:rPr lang="it-IT" dirty="0"/>
              <a:t>– Pros &amp; Cons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80F1F8-AFF9-713F-19CD-634618B2C6AF}"/>
              </a:ext>
            </a:extLst>
          </p:cNvPr>
          <p:cNvGrpSpPr/>
          <p:nvPr/>
        </p:nvGrpSpPr>
        <p:grpSpPr>
          <a:xfrm>
            <a:off x="1962323" y="1448408"/>
            <a:ext cx="3832167" cy="4297680"/>
            <a:chOff x="2377440" y="1345665"/>
            <a:chExt cx="3832167" cy="42976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79E9A1-0AAB-C40F-D410-1E3E2301B8DF}"/>
                </a:ext>
              </a:extLst>
            </p:cNvPr>
            <p:cNvSpPr/>
            <p:nvPr/>
          </p:nvSpPr>
          <p:spPr>
            <a:xfrm>
              <a:off x="2555018" y="1345665"/>
              <a:ext cx="3483033" cy="4297680"/>
            </a:xfrm>
            <a:prstGeom prst="roundRect">
              <a:avLst>
                <a:gd name="adj" fmla="val 4256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it-IT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C531B2-E694-6BBE-D2E1-1BC05496E916}"/>
                </a:ext>
              </a:extLst>
            </p:cNvPr>
            <p:cNvSpPr/>
            <p:nvPr/>
          </p:nvSpPr>
          <p:spPr>
            <a:xfrm>
              <a:off x="2377440" y="1448409"/>
              <a:ext cx="3832167" cy="6962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PROS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525DCB-D4F1-5A0E-B46E-1E5E9593F55D}"/>
                </a:ext>
              </a:extLst>
            </p:cNvPr>
            <p:cNvGrpSpPr/>
            <p:nvPr/>
          </p:nvGrpSpPr>
          <p:grpSpPr>
            <a:xfrm>
              <a:off x="2834640" y="2438690"/>
              <a:ext cx="2992583" cy="1015663"/>
              <a:chOff x="2834640" y="2438690"/>
              <a:chExt cx="2992583" cy="101566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21176BE-C56A-6D6A-8AD0-CE57F3FDF7BC}"/>
                  </a:ext>
                </a:extLst>
              </p:cNvPr>
              <p:cNvGrpSpPr/>
              <p:nvPr/>
            </p:nvGrpSpPr>
            <p:grpSpPr>
              <a:xfrm>
                <a:off x="2834640" y="2705006"/>
                <a:ext cx="390699" cy="390699"/>
                <a:chOff x="2834640" y="2332527"/>
                <a:chExt cx="390699" cy="390699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EF7818-7135-298E-9DE8-BDF7AC4976FC}"/>
                    </a:ext>
                  </a:extLst>
                </p:cNvPr>
                <p:cNvSpPr/>
                <p:nvPr/>
              </p:nvSpPr>
              <p:spPr>
                <a:xfrm>
                  <a:off x="2834640" y="2332527"/>
                  <a:ext cx="390699" cy="39069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20" name="Graphic 19" descr="Checkmark with solid fill">
                  <a:extLst>
                    <a:ext uri="{FF2B5EF4-FFF2-40B4-BE49-F238E27FC236}">
                      <a16:creationId xmlns:a16="http://schemas.microsoft.com/office/drawing/2014/main" id="{2DD8F70A-5EBA-A6C1-2309-DC310690E6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2023" y="2429910"/>
                  <a:ext cx="198945" cy="19894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9A0418-84F9-552E-A47E-068836897FF9}"/>
                  </a:ext>
                </a:extLst>
              </p:cNvPr>
              <p:cNvSpPr txBox="1"/>
              <p:nvPr/>
            </p:nvSpPr>
            <p:spPr>
              <a:xfrm>
                <a:off x="3305537" y="2438690"/>
                <a:ext cx="25216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Easily testable; business logic is totally isolated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5A3D2D-E57C-3268-F320-84D1DFCB70E9}"/>
                </a:ext>
              </a:extLst>
            </p:cNvPr>
            <p:cNvGrpSpPr/>
            <p:nvPr/>
          </p:nvGrpSpPr>
          <p:grpSpPr>
            <a:xfrm>
              <a:off x="2834640" y="4174175"/>
              <a:ext cx="2992583" cy="1015663"/>
              <a:chOff x="2834640" y="4174175"/>
              <a:chExt cx="2992583" cy="101566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F32D4BF-06CB-B16D-7A24-FD33BB0CC1F4}"/>
                  </a:ext>
                </a:extLst>
              </p:cNvPr>
              <p:cNvGrpSpPr/>
              <p:nvPr/>
            </p:nvGrpSpPr>
            <p:grpSpPr>
              <a:xfrm>
                <a:off x="2834640" y="4440491"/>
                <a:ext cx="390699" cy="390699"/>
                <a:chOff x="2834640" y="2332527"/>
                <a:chExt cx="390699" cy="390699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21A572D-ADF3-52C9-A08C-68D5A71433D3}"/>
                    </a:ext>
                  </a:extLst>
                </p:cNvPr>
                <p:cNvSpPr/>
                <p:nvPr/>
              </p:nvSpPr>
              <p:spPr>
                <a:xfrm>
                  <a:off x="2834640" y="2332527"/>
                  <a:ext cx="390699" cy="39069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6" name="Graphic 15" descr="Checkmark with solid fill">
                  <a:extLst>
                    <a:ext uri="{FF2B5EF4-FFF2-40B4-BE49-F238E27FC236}">
                      <a16:creationId xmlns:a16="http://schemas.microsoft.com/office/drawing/2014/main" id="{BA09A5EE-F7B3-07FE-CAF0-9B11110BB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2023" y="2429910"/>
                  <a:ext cx="198945" cy="198945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F68332-A498-E7AB-7734-963BBF76A54B}"/>
                  </a:ext>
                </a:extLst>
              </p:cNvPr>
              <p:cNvSpPr txBox="1"/>
              <p:nvPr/>
            </p:nvSpPr>
            <p:spPr>
              <a:xfrm>
                <a:off x="3305537" y="4174175"/>
                <a:ext cx="25216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Can provide good performance in fastly chaning scenarios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C17930-0E96-3F77-7516-8CE9469F64C6}"/>
              </a:ext>
            </a:extLst>
          </p:cNvPr>
          <p:cNvGrpSpPr/>
          <p:nvPr/>
        </p:nvGrpSpPr>
        <p:grpSpPr>
          <a:xfrm>
            <a:off x="6094215" y="1448408"/>
            <a:ext cx="3832167" cy="4297680"/>
            <a:chOff x="6342609" y="1345665"/>
            <a:chExt cx="3832167" cy="429768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DB1B8E-6B98-048C-CD7D-6CB597137860}"/>
                </a:ext>
              </a:extLst>
            </p:cNvPr>
            <p:cNvSpPr/>
            <p:nvPr/>
          </p:nvSpPr>
          <p:spPr>
            <a:xfrm>
              <a:off x="6517177" y="1345665"/>
              <a:ext cx="3483033" cy="4297680"/>
            </a:xfrm>
            <a:prstGeom prst="roundRect">
              <a:avLst>
                <a:gd name="adj" fmla="val 4256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5A02F3B-6879-CC36-4AF0-EA242F616DC6}"/>
                </a:ext>
              </a:extLst>
            </p:cNvPr>
            <p:cNvSpPr/>
            <p:nvPr/>
          </p:nvSpPr>
          <p:spPr>
            <a:xfrm>
              <a:off x="6342609" y="1448408"/>
              <a:ext cx="3832167" cy="6962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CONS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EF88AD-293F-E88A-0513-6948B913F759}"/>
                </a:ext>
              </a:extLst>
            </p:cNvPr>
            <p:cNvSpPr txBox="1"/>
            <p:nvPr/>
          </p:nvSpPr>
          <p:spPr>
            <a:xfrm>
              <a:off x="7305179" y="2340850"/>
              <a:ext cx="252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Remember to dispose the subscription to avoid memory leaks</a:t>
              </a:r>
              <a:endParaRPr lang="it-IT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550ADD-289B-BC7B-3F51-4F7B617B9CDB}"/>
                </a:ext>
              </a:extLst>
            </p:cNvPr>
            <p:cNvSpPr txBox="1"/>
            <p:nvPr/>
          </p:nvSpPr>
          <p:spPr>
            <a:xfrm>
              <a:off x="7305179" y="3437566"/>
              <a:ext cx="252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Huge mental shift required if new to reactive programming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DBAE8-9CCD-EF75-27F4-B09D24C04D97}"/>
                </a:ext>
              </a:extLst>
            </p:cNvPr>
            <p:cNvSpPr txBox="1"/>
            <p:nvPr/>
          </p:nvSpPr>
          <p:spPr>
            <a:xfrm>
              <a:off x="7305179" y="4534282"/>
              <a:ext cx="252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You still need backing fields in components (there’s no </a:t>
              </a:r>
              <a:r>
                <a:rPr lang="en-US" sz="1600" dirty="0" err="1"/>
                <a:t>Angular’s</a:t>
              </a:r>
              <a:r>
                <a:rPr lang="en-US" sz="1600" dirty="0"/>
                <a:t> async pipe)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82C0471-2968-AD06-EEA6-A50C567C7E7C}"/>
                </a:ext>
              </a:extLst>
            </p:cNvPr>
            <p:cNvGrpSpPr/>
            <p:nvPr/>
          </p:nvGrpSpPr>
          <p:grpSpPr>
            <a:xfrm>
              <a:off x="6813509" y="2518686"/>
              <a:ext cx="390699" cy="390699"/>
              <a:chOff x="6813509" y="2518686"/>
              <a:chExt cx="390699" cy="39069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5A0234C-2EDA-70F0-8D87-D5B3416D72DD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5" name="Graphic 34" descr="Close outline">
                <a:extLst>
                  <a:ext uri="{FF2B5EF4-FFF2-40B4-BE49-F238E27FC236}">
                    <a16:creationId xmlns:a16="http://schemas.microsoft.com/office/drawing/2014/main" id="{38BA162C-4351-3461-7BCE-493E6CEA8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A59C25-E384-E8AA-2D5F-E7893E738544}"/>
                </a:ext>
              </a:extLst>
            </p:cNvPr>
            <p:cNvGrpSpPr/>
            <p:nvPr/>
          </p:nvGrpSpPr>
          <p:grpSpPr>
            <a:xfrm>
              <a:off x="6813509" y="3652925"/>
              <a:ext cx="390699" cy="390699"/>
              <a:chOff x="6813509" y="2518686"/>
              <a:chExt cx="390699" cy="39069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809565B-D091-3C5A-7E25-62CF360DA41D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3" name="Graphic 32" descr="Close outline">
                <a:extLst>
                  <a:ext uri="{FF2B5EF4-FFF2-40B4-BE49-F238E27FC236}">
                    <a16:creationId xmlns:a16="http://schemas.microsoft.com/office/drawing/2014/main" id="{7F6DEC96-C5DA-219F-7C79-9FF0D860C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364199-35E4-5579-D50A-4A6A63A3AFCB}"/>
                </a:ext>
              </a:extLst>
            </p:cNvPr>
            <p:cNvGrpSpPr/>
            <p:nvPr/>
          </p:nvGrpSpPr>
          <p:grpSpPr>
            <a:xfrm>
              <a:off x="6813509" y="4713662"/>
              <a:ext cx="390699" cy="390699"/>
              <a:chOff x="6813509" y="2518686"/>
              <a:chExt cx="390699" cy="3906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BB34A20-369C-F92B-DDF4-307864AA2B5B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1" name="Graphic 30" descr="Close outline">
                <a:extLst>
                  <a:ext uri="{FF2B5EF4-FFF2-40B4-BE49-F238E27FC236}">
                    <a16:creationId xmlns:a16="http://schemas.microsoft.com/office/drawing/2014/main" id="{5DB3D52B-6285-6CC8-0C8E-BEC3414D7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4CB0F-A485-AB88-2068-D3540F858A2D}"/>
              </a:ext>
            </a:extLst>
          </p:cNvPr>
          <p:cNvGrpSpPr/>
          <p:nvPr/>
        </p:nvGrpSpPr>
        <p:grpSpPr>
          <a:xfrm>
            <a:off x="455871" y="2854364"/>
            <a:ext cx="1206727" cy="1206727"/>
            <a:chOff x="455871" y="2854364"/>
            <a:chExt cx="1206727" cy="120672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5EEE1-93DE-D305-D0B9-D312EDC34057}"/>
                </a:ext>
              </a:extLst>
            </p:cNvPr>
            <p:cNvSpPr/>
            <p:nvPr/>
          </p:nvSpPr>
          <p:spPr>
            <a:xfrm>
              <a:off x="455871" y="2854364"/>
              <a:ext cx="1206727" cy="1206727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Graphic 37" descr="Thumbs up sign with solid fill">
              <a:extLst>
                <a:ext uri="{FF2B5EF4-FFF2-40B4-BE49-F238E27FC236}">
                  <a16:creationId xmlns:a16="http://schemas.microsoft.com/office/drawing/2014/main" id="{981811B7-7177-8926-F5E2-CE23E45F7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034" y="3000527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EF3361-4210-BB0A-6A85-A826DEF5B6B7}"/>
              </a:ext>
            </a:extLst>
          </p:cNvPr>
          <p:cNvGrpSpPr/>
          <p:nvPr/>
        </p:nvGrpSpPr>
        <p:grpSpPr>
          <a:xfrm>
            <a:off x="10226108" y="2993885"/>
            <a:ext cx="1206727" cy="1206727"/>
            <a:chOff x="9970701" y="2806359"/>
            <a:chExt cx="1206727" cy="1206727"/>
          </a:xfrm>
        </p:grpSpPr>
        <p:pic>
          <p:nvPicPr>
            <p:cNvPr id="40" name="Graphic 39" descr="Thumbs Down with solid fill">
              <a:extLst>
                <a:ext uri="{FF2B5EF4-FFF2-40B4-BE49-F238E27FC236}">
                  <a16:creationId xmlns:a16="http://schemas.microsoft.com/office/drawing/2014/main" id="{4FE678F4-1BBB-133D-1D70-EBBAAB04D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6864" y="2952522"/>
              <a:ext cx="914400" cy="9144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8497AA-AEE5-8ED7-784B-30A3992D39EE}"/>
                </a:ext>
              </a:extLst>
            </p:cNvPr>
            <p:cNvSpPr/>
            <p:nvPr/>
          </p:nvSpPr>
          <p:spPr>
            <a:xfrm>
              <a:off x="9970701" y="2806359"/>
              <a:ext cx="1206727" cy="120672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7684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</a:t>
            </a:r>
            <a:endParaRPr lang="en-GB" dirty="0"/>
          </a:p>
        </p:txBody>
      </p:sp>
      <p:pic>
        <p:nvPicPr>
          <p:cNvPr id="3" name="Graphic 2" descr="User outline">
            <a:extLst>
              <a:ext uri="{FF2B5EF4-FFF2-40B4-BE49-F238E27FC236}">
                <a16:creationId xmlns:a16="http://schemas.microsoft.com/office/drawing/2014/main" id="{FA049C22-F2B1-E41F-811F-888E8DA2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879" y="1751902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F3B69F-C26C-E9DE-34AB-DEA476DBC41B}"/>
              </a:ext>
            </a:extLst>
          </p:cNvPr>
          <p:cNvSpPr/>
          <p:nvPr/>
        </p:nvSpPr>
        <p:spPr>
          <a:xfrm>
            <a:off x="3643948" y="1832030"/>
            <a:ext cx="1649691" cy="754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Page / Component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675749-CF7B-8C68-C90C-A88BECD0D0C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46279" y="2209102"/>
            <a:ext cx="99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DD90405-F300-C510-DE3F-A5314732B3E0}"/>
              </a:ext>
            </a:extLst>
          </p:cNvPr>
          <p:cNvGrpSpPr/>
          <p:nvPr/>
        </p:nvGrpSpPr>
        <p:grpSpPr>
          <a:xfrm>
            <a:off x="8103928" y="3340318"/>
            <a:ext cx="1842941" cy="754144"/>
            <a:chOff x="6096000" y="883763"/>
            <a:chExt cx="1842941" cy="754144"/>
          </a:xfrm>
        </p:grpSpPr>
        <p:sp>
          <p:nvSpPr>
            <p:cNvPr id="7" name="Flowchart: Direct Access Storage 6">
              <a:extLst>
                <a:ext uri="{FF2B5EF4-FFF2-40B4-BE49-F238E27FC236}">
                  <a16:creationId xmlns:a16="http://schemas.microsoft.com/office/drawing/2014/main" id="{DFED45EA-2147-41D9-55AD-415B29CF2BDA}"/>
                </a:ext>
              </a:extLst>
            </p:cNvPr>
            <p:cNvSpPr/>
            <p:nvPr/>
          </p:nvSpPr>
          <p:spPr>
            <a:xfrm>
              <a:off x="6096001" y="883763"/>
              <a:ext cx="1842940" cy="754144"/>
            </a:xfrm>
            <a:prstGeom prst="flowChartMagneticDru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FBF1C-BD74-FABB-3917-787E71905CA8}"/>
                </a:ext>
              </a:extLst>
            </p:cNvPr>
            <p:cNvSpPr txBox="1"/>
            <p:nvPr/>
          </p:nvSpPr>
          <p:spPr>
            <a:xfrm>
              <a:off x="6096000" y="1076169"/>
              <a:ext cx="12319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Dispatcher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F4C48-756D-F864-081E-B79A26EA034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293639" y="2209102"/>
            <a:ext cx="1299649" cy="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CBCEB2-C377-0185-7C65-DA7865E7A019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7832725" y="2212658"/>
            <a:ext cx="1192674" cy="1127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1D9A5F-6A9F-50F9-1D68-7E000758B6B4}"/>
              </a:ext>
            </a:extLst>
          </p:cNvPr>
          <p:cNvSpPr/>
          <p:nvPr/>
        </p:nvSpPr>
        <p:spPr>
          <a:xfrm>
            <a:off x="6593288" y="1955113"/>
            <a:ext cx="1239437" cy="515090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Action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9CECED56-400E-FFD2-16A8-03A4DD708791}"/>
              </a:ext>
            </a:extLst>
          </p:cNvPr>
          <p:cNvSpPr/>
          <p:nvPr/>
        </p:nvSpPr>
        <p:spPr>
          <a:xfrm>
            <a:off x="5293638" y="4851750"/>
            <a:ext cx="1649691" cy="754144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Reducer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46F19352-080D-C580-282A-E2B17B2BAA45}"/>
              </a:ext>
            </a:extLst>
          </p:cNvPr>
          <p:cNvSpPr/>
          <p:nvPr/>
        </p:nvSpPr>
        <p:spPr>
          <a:xfrm>
            <a:off x="3878113" y="3630226"/>
            <a:ext cx="1206632" cy="75414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State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36748FC-20AD-CBFF-A726-7674319BB8A0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7417184" y="3620607"/>
            <a:ext cx="1134360" cy="20820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1B78A96-393B-86A4-6A70-9D5A53E657A1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rot="10800000">
            <a:off x="4481430" y="4384370"/>
            <a:ext cx="812209" cy="84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50BDE0-B0C2-2CCB-780C-A246E9BB54F7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flipH="1" flipV="1">
            <a:off x="4468794" y="2586174"/>
            <a:ext cx="12635" cy="104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98577A-FD7B-FFAF-6ED1-9A1499B7AF12}"/>
              </a:ext>
            </a:extLst>
          </p:cNvPr>
          <p:cNvSpPr txBox="1"/>
          <p:nvPr/>
        </p:nvSpPr>
        <p:spPr>
          <a:xfrm>
            <a:off x="8528371" y="2435825"/>
            <a:ext cx="994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Dispatch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C2B72D-604E-382A-5693-48B9E6C276F0}"/>
              </a:ext>
            </a:extLst>
          </p:cNvPr>
          <p:cNvSpPr txBox="1"/>
          <p:nvPr/>
        </p:nvSpPr>
        <p:spPr>
          <a:xfrm>
            <a:off x="4069132" y="4760787"/>
            <a:ext cx="1129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Computes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5E9653-45C7-500F-5CDB-424776E8BA74}"/>
              </a:ext>
            </a:extLst>
          </p:cNvPr>
          <p:cNvSpPr/>
          <p:nvPr/>
        </p:nvSpPr>
        <p:spPr>
          <a:xfrm>
            <a:off x="3339574" y="3340318"/>
            <a:ext cx="4493150" cy="2574834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519C6E-43C6-E145-9861-5A80B47D7820}"/>
              </a:ext>
            </a:extLst>
          </p:cNvPr>
          <p:cNvSpPr txBox="1"/>
          <p:nvPr/>
        </p:nvSpPr>
        <p:spPr>
          <a:xfrm>
            <a:off x="7867919" y="4721667"/>
            <a:ext cx="851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Sent 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60622-B4AD-31FD-7D91-22A6F1EC339A}"/>
              </a:ext>
            </a:extLst>
          </p:cNvPr>
          <p:cNvSpPr txBox="1"/>
          <p:nvPr/>
        </p:nvSpPr>
        <p:spPr>
          <a:xfrm>
            <a:off x="3643948" y="2805157"/>
            <a:ext cx="16496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Is passed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07F162-731C-67C4-AD3A-4C8A2A1DAF20}"/>
              </a:ext>
            </a:extLst>
          </p:cNvPr>
          <p:cNvSpPr txBox="1"/>
          <p:nvPr/>
        </p:nvSpPr>
        <p:spPr>
          <a:xfrm>
            <a:off x="3004461" y="5040559"/>
            <a:ext cx="1064670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9328A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9495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28" grpId="0" animBg="1"/>
      <p:bldP spid="30" grpId="0" animBg="1"/>
      <p:bldP spid="34" grpId="0" animBg="1"/>
      <p:bldP spid="29" grpId="0" animBg="1"/>
      <p:bldP spid="3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 - Can the state of the Counter in the example Blazor project be  preserved between page switches? - Stack Overflow">
            <a:extLst>
              <a:ext uri="{FF2B5EF4-FFF2-40B4-BE49-F238E27FC236}">
                <a16:creationId xmlns:a16="http://schemas.microsoft.com/office/drawing/2014/main" id="{50CDC361-1CF8-F37F-A232-917AB435C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 r="36130" b="30328"/>
          <a:stretch/>
        </p:blipFill>
        <p:spPr bwMode="auto">
          <a:xfrm>
            <a:off x="4589668" y="1515084"/>
            <a:ext cx="4862498" cy="22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 – Fluxor Implementation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7A7390-75EB-CEF4-AFB6-63D65B763141}"/>
              </a:ext>
            </a:extLst>
          </p:cNvPr>
          <p:cNvSpPr/>
          <p:nvPr/>
        </p:nvSpPr>
        <p:spPr>
          <a:xfrm>
            <a:off x="9717586" y="3790645"/>
            <a:ext cx="1341753" cy="9360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Increment Counter Action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B7E52F-B2D0-2E94-75E9-019A5652A02F}"/>
              </a:ext>
            </a:extLst>
          </p:cNvPr>
          <p:cNvSpPr/>
          <p:nvPr/>
        </p:nvSpPr>
        <p:spPr>
          <a:xfrm>
            <a:off x="6463352" y="4684129"/>
            <a:ext cx="1649691" cy="754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IDispatcher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307193-8A9A-074D-8BF5-5D5675D83B74}"/>
              </a:ext>
            </a:extLst>
          </p:cNvPr>
          <p:cNvSpPr/>
          <p:nvPr/>
        </p:nvSpPr>
        <p:spPr>
          <a:xfrm>
            <a:off x="1600453" y="1922761"/>
            <a:ext cx="2856321" cy="3634534"/>
          </a:xfrm>
          <a:prstGeom prst="roundRect">
            <a:avLst>
              <a:gd name="adj" fmla="val 7096"/>
            </a:avLst>
          </a:prstGeom>
          <a:solidFill>
            <a:srgbClr val="B78D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65DB1-D8EE-9457-31BA-0E6F137F54F4}"/>
              </a:ext>
            </a:extLst>
          </p:cNvPr>
          <p:cNvSpPr txBox="1"/>
          <p:nvPr/>
        </p:nvSpPr>
        <p:spPr>
          <a:xfrm>
            <a:off x="1955615" y="1934821"/>
            <a:ext cx="2145995" cy="369332"/>
          </a:xfrm>
          <a:prstGeom prst="rect">
            <a:avLst/>
          </a:prstGeom>
          <a:solidFill>
            <a:srgbClr val="B78D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Store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A237E1-3C4C-8288-258E-E03019FA34A1}"/>
              </a:ext>
            </a:extLst>
          </p:cNvPr>
          <p:cNvCxnSpPr>
            <a:cxnSpLocks/>
          </p:cNvCxnSpPr>
          <p:nvPr/>
        </p:nvCxnSpPr>
        <p:spPr>
          <a:xfrm>
            <a:off x="1600453" y="2294828"/>
            <a:ext cx="28563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18EA76-53AA-34DA-DE8F-5ADF0A62E324}"/>
              </a:ext>
            </a:extLst>
          </p:cNvPr>
          <p:cNvSpPr/>
          <p:nvPr/>
        </p:nvSpPr>
        <p:spPr>
          <a:xfrm>
            <a:off x="2121283" y="2478943"/>
            <a:ext cx="1814660" cy="754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IState&lt;Counter&gt;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460E58-2DFC-C94A-DA94-1C467235E6E1}"/>
              </a:ext>
            </a:extLst>
          </p:cNvPr>
          <p:cNvSpPr/>
          <p:nvPr/>
        </p:nvSpPr>
        <p:spPr>
          <a:xfrm>
            <a:off x="2043325" y="4684129"/>
            <a:ext cx="1970574" cy="754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ReduceIncrement CounterAction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F1D5D-971E-86DF-C726-EACDE6AC740D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3028612" y="3233087"/>
            <a:ext cx="1" cy="145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86A3E5-6A28-4507-C360-CD07BF57576D}"/>
              </a:ext>
            </a:extLst>
          </p:cNvPr>
          <p:cNvSpPr txBox="1"/>
          <p:nvPr/>
        </p:nvSpPr>
        <p:spPr>
          <a:xfrm>
            <a:off x="3028612" y="3849482"/>
            <a:ext cx="115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Computes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808459BC-CF65-DBBC-8604-7F36D98419FD}"/>
              </a:ext>
            </a:extLst>
          </p:cNvPr>
          <p:cNvCxnSpPr>
            <a:stCxn id="19" idx="4"/>
            <a:endCxn id="20" idx="3"/>
          </p:cNvCxnSpPr>
          <p:nvPr/>
        </p:nvCxnSpPr>
        <p:spPr>
          <a:xfrm rot="5400000">
            <a:off x="9083475" y="3756213"/>
            <a:ext cx="334556" cy="22754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1A2CCA44-5744-2BBE-F939-76CE059599B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29293" y="3357020"/>
            <a:ext cx="1959170" cy="4336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674D502-EDD6-15D3-A1EE-1199A870F50E}"/>
              </a:ext>
            </a:extLst>
          </p:cNvPr>
          <p:cNvCxnSpPr/>
          <p:nvPr/>
        </p:nvCxnSpPr>
        <p:spPr>
          <a:xfrm>
            <a:off x="3935943" y="2879673"/>
            <a:ext cx="3561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48CF0D0C-E898-08A3-2CD3-F3560E7FC1D2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013899" y="5061201"/>
            <a:ext cx="244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11DF68-A72F-E4B3-4BF5-99989720C88C}"/>
              </a:ext>
            </a:extLst>
          </p:cNvPr>
          <p:cNvSpPr txBox="1"/>
          <p:nvPr/>
        </p:nvSpPr>
        <p:spPr>
          <a:xfrm>
            <a:off x="8113043" y="5076307"/>
            <a:ext cx="227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53895-1CB5-2783-F9D3-F24E8CD7B3E3}"/>
              </a:ext>
            </a:extLst>
          </p:cNvPr>
          <p:cNvSpPr txBox="1"/>
          <p:nvPr/>
        </p:nvSpPr>
        <p:spPr>
          <a:xfrm>
            <a:off x="4456772" y="5098702"/>
            <a:ext cx="20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Sent to</a:t>
            </a:r>
          </a:p>
        </p:txBody>
      </p:sp>
    </p:spTree>
    <p:extLst>
      <p:ext uri="{BB962C8B-B14F-4D97-AF65-F5344CB8AC3E}">
        <p14:creationId xmlns:p14="http://schemas.microsoft.com/office/powerpoint/2010/main" val="11136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17" grpId="0" animBg="1"/>
      <p:bldP spid="18" grpId="0" animBg="1"/>
      <p:bldP spid="29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 – Wire up</a:t>
            </a:r>
            <a:endParaRPr lang="en-GB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32805-480E-72AB-06BA-1BAE7E8052EE}"/>
              </a:ext>
            </a:extLst>
          </p:cNvPr>
          <p:cNvGrpSpPr/>
          <p:nvPr/>
        </p:nvGrpSpPr>
        <p:grpSpPr>
          <a:xfrm>
            <a:off x="2953797" y="1373394"/>
            <a:ext cx="6284406" cy="1694591"/>
            <a:chOff x="360234" y="1160369"/>
            <a:chExt cx="6284406" cy="16945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48365-ED8F-AE28-8912-76B3B3047326}"/>
                </a:ext>
              </a:extLst>
            </p:cNvPr>
            <p:cNvSpPr/>
            <p:nvPr/>
          </p:nvSpPr>
          <p:spPr>
            <a:xfrm>
              <a:off x="360234" y="1160369"/>
              <a:ext cx="6284406" cy="1694591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9DC8408-4363-C5DD-48AC-AB1E30510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"/>
            <a:stretch/>
          </p:blipFill>
          <p:spPr>
            <a:xfrm>
              <a:off x="600710" y="1367612"/>
              <a:ext cx="5879654" cy="132416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0CAE52CA-08D3-88F1-953E-96F75271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06" y="3275228"/>
            <a:ext cx="8238490" cy="29997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3CCE5E-DE28-94ED-4D76-88092F7686BA}"/>
              </a:ext>
            </a:extLst>
          </p:cNvPr>
          <p:cNvSpPr/>
          <p:nvPr/>
        </p:nvSpPr>
        <p:spPr>
          <a:xfrm>
            <a:off x="2883159" y="3429000"/>
            <a:ext cx="3526972" cy="303245"/>
          </a:xfrm>
          <a:prstGeom prst="rect">
            <a:avLst/>
          </a:prstGeom>
          <a:noFill/>
          <a:ln w="5715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9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B4B357-8200-2661-D639-4733436020FA}"/>
              </a:ext>
            </a:extLst>
          </p:cNvPr>
          <p:cNvSpPr/>
          <p:nvPr/>
        </p:nvSpPr>
        <p:spPr>
          <a:xfrm>
            <a:off x="1404914" y="1513353"/>
            <a:ext cx="9325289" cy="3823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 – Use store in a Component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D987C-479A-14BD-08FB-326C718E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1" b="37843"/>
          <a:stretch/>
        </p:blipFill>
        <p:spPr>
          <a:xfrm>
            <a:off x="1536770" y="1614026"/>
            <a:ext cx="9118460" cy="36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748365-ED8F-AE28-8912-76B3B3047326}"/>
              </a:ext>
            </a:extLst>
          </p:cNvPr>
          <p:cNvSpPr/>
          <p:nvPr/>
        </p:nvSpPr>
        <p:spPr>
          <a:xfrm>
            <a:off x="1366074" y="1383889"/>
            <a:ext cx="9378126" cy="4073936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 – Use store in a Component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4B8B5-08E9-211C-966B-0A2E65CED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" t="455" b="-1"/>
          <a:stretch/>
        </p:blipFill>
        <p:spPr>
          <a:xfrm>
            <a:off x="1543526" y="1489733"/>
            <a:ext cx="9104948" cy="3878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349B77-451D-E819-5F56-45E259E18AE7}"/>
              </a:ext>
            </a:extLst>
          </p:cNvPr>
          <p:cNvSpPr/>
          <p:nvPr/>
        </p:nvSpPr>
        <p:spPr>
          <a:xfrm>
            <a:off x="2400300" y="4486275"/>
            <a:ext cx="6057900" cy="432460"/>
          </a:xfrm>
          <a:prstGeom prst="rect">
            <a:avLst/>
          </a:prstGeom>
          <a:noFill/>
          <a:ln w="28575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9472D-5878-2584-C3B4-CDA1DDB23E6E}"/>
              </a:ext>
            </a:extLst>
          </p:cNvPr>
          <p:cNvSpPr/>
          <p:nvPr/>
        </p:nvSpPr>
        <p:spPr>
          <a:xfrm>
            <a:off x="3009101" y="2945411"/>
            <a:ext cx="5906299" cy="432460"/>
          </a:xfrm>
          <a:prstGeom prst="rect">
            <a:avLst/>
          </a:prstGeom>
          <a:noFill/>
          <a:ln w="28575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B6390C-5843-D6DA-7E9B-20A00382B660}"/>
              </a:ext>
            </a:extLst>
          </p:cNvPr>
          <p:cNvSpPr/>
          <p:nvPr/>
        </p:nvSpPr>
        <p:spPr>
          <a:xfrm rot="10800000">
            <a:off x="7920037" y="1707162"/>
            <a:ext cx="1076325" cy="259690"/>
          </a:xfrm>
          <a:prstGeom prst="rightArrow">
            <a:avLst/>
          </a:prstGeom>
          <a:solidFill>
            <a:srgbClr val="B78DE8"/>
          </a:solidFill>
          <a:ln>
            <a:solidFill>
              <a:srgbClr val="593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23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4.07407E-6 L -0.02656 0.0379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8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796 L -0.23203 0.079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189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5" grpId="0" animBg="1"/>
      <p:bldP spid="15" grpId="1" animBg="1"/>
      <p:bldP spid="15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81120D-C1EB-E639-8400-9171BD020688}"/>
              </a:ext>
            </a:extLst>
          </p:cNvPr>
          <p:cNvSpPr/>
          <p:nvPr/>
        </p:nvSpPr>
        <p:spPr>
          <a:xfrm>
            <a:off x="335903" y="2192692"/>
            <a:ext cx="11010121" cy="225800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 – State and Reducers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A3B88-CC62-CE26-06EB-1E302FC7E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81"/>
          <a:stretch/>
        </p:blipFill>
        <p:spPr>
          <a:xfrm>
            <a:off x="505589" y="2308353"/>
            <a:ext cx="10677065" cy="19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36" y="3818984"/>
            <a:ext cx="1168274" cy="11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2" y="1749318"/>
            <a:ext cx="1722071" cy="13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14" y="1873634"/>
            <a:ext cx="2776472" cy="12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63" y="2032545"/>
            <a:ext cx="1569901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8" y="1989128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3" y="4003317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02C92-0AF2-A068-BCD9-16E1076E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27998" r="10579" b="31344"/>
          <a:stretch/>
        </p:blipFill>
        <p:spPr bwMode="auto">
          <a:xfrm>
            <a:off x="6829797" y="3890747"/>
            <a:ext cx="4165080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Flux pattern – Pros &amp; Cons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63134-FA3E-F805-87D0-A6FC702D1C92}"/>
              </a:ext>
            </a:extLst>
          </p:cNvPr>
          <p:cNvSpPr/>
          <p:nvPr/>
        </p:nvSpPr>
        <p:spPr>
          <a:xfrm>
            <a:off x="2139901" y="1448408"/>
            <a:ext cx="3483033" cy="4297680"/>
          </a:xfrm>
          <a:prstGeom prst="roundRect">
            <a:avLst>
              <a:gd name="adj" fmla="val 4256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B2245F-A855-4074-3D34-58BDB82336BD}"/>
              </a:ext>
            </a:extLst>
          </p:cNvPr>
          <p:cNvSpPr/>
          <p:nvPr/>
        </p:nvSpPr>
        <p:spPr>
          <a:xfrm>
            <a:off x="1962323" y="1551152"/>
            <a:ext cx="3832167" cy="696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PROS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FEE48-8436-7316-93D5-50259EB686C0}"/>
              </a:ext>
            </a:extLst>
          </p:cNvPr>
          <p:cNvGrpSpPr/>
          <p:nvPr/>
        </p:nvGrpSpPr>
        <p:grpSpPr>
          <a:xfrm>
            <a:off x="2416673" y="2395466"/>
            <a:ext cx="2992583" cy="400110"/>
            <a:chOff x="2834640" y="2218075"/>
            <a:chExt cx="2992583" cy="4001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C3B33-82C9-FE3F-8F35-C7E53D119E31}"/>
                </a:ext>
              </a:extLst>
            </p:cNvPr>
            <p:cNvGrpSpPr/>
            <p:nvPr/>
          </p:nvGrpSpPr>
          <p:grpSpPr>
            <a:xfrm>
              <a:off x="2834640" y="2227486"/>
              <a:ext cx="390699" cy="390699"/>
              <a:chOff x="2834640" y="1855007"/>
              <a:chExt cx="390699" cy="39069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20519F-B2E7-7C4C-06FF-2DFE823161B8}"/>
                  </a:ext>
                </a:extLst>
              </p:cNvPr>
              <p:cNvSpPr/>
              <p:nvPr/>
            </p:nvSpPr>
            <p:spPr>
              <a:xfrm>
                <a:off x="2834640" y="1855007"/>
                <a:ext cx="390699" cy="39069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Graphic 17" descr="Checkmark with solid fill">
                <a:extLst>
                  <a:ext uri="{FF2B5EF4-FFF2-40B4-BE49-F238E27FC236}">
                    <a16:creationId xmlns:a16="http://schemas.microsoft.com/office/drawing/2014/main" id="{2201882A-7C6D-A90F-D283-78366B551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2023" y="1952390"/>
                <a:ext cx="198945" cy="19894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2D69C3-E62B-CF20-5F2A-1FA9AE0A9660}"/>
                </a:ext>
              </a:extLst>
            </p:cNvPr>
            <p:cNvSpPr txBox="1"/>
            <p:nvPr/>
          </p:nvSpPr>
          <p:spPr>
            <a:xfrm>
              <a:off x="3305537" y="2218075"/>
              <a:ext cx="252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Strongly consistent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2B9CC2-B2E8-8FEC-A6B5-3A78BC22411D}"/>
              </a:ext>
            </a:extLst>
          </p:cNvPr>
          <p:cNvSpPr/>
          <p:nvPr/>
        </p:nvSpPr>
        <p:spPr>
          <a:xfrm>
            <a:off x="6268783" y="1448408"/>
            <a:ext cx="3483033" cy="4297680"/>
          </a:xfrm>
          <a:prstGeom prst="roundRect">
            <a:avLst>
              <a:gd name="adj" fmla="val 4256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227D3C-46C9-B1DA-6195-483F524D11D9}"/>
              </a:ext>
            </a:extLst>
          </p:cNvPr>
          <p:cNvSpPr/>
          <p:nvPr/>
        </p:nvSpPr>
        <p:spPr>
          <a:xfrm>
            <a:off x="6094215" y="1551151"/>
            <a:ext cx="3832167" cy="696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DDBA54-CAD2-0DDE-FA87-9E97D542D951}"/>
              </a:ext>
            </a:extLst>
          </p:cNvPr>
          <p:cNvGrpSpPr/>
          <p:nvPr/>
        </p:nvGrpSpPr>
        <p:grpSpPr>
          <a:xfrm>
            <a:off x="6534635" y="2493701"/>
            <a:ext cx="3027734" cy="923330"/>
            <a:chOff x="6565115" y="2361621"/>
            <a:chExt cx="3027734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73BF28-1D48-4112-4382-1210476EAB97}"/>
                </a:ext>
              </a:extLst>
            </p:cNvPr>
            <p:cNvSpPr txBox="1"/>
            <p:nvPr/>
          </p:nvSpPr>
          <p:spPr>
            <a:xfrm>
              <a:off x="7071163" y="2361621"/>
              <a:ext cx="252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Verbose (and I haven’t even shown you the Effects part)</a:t>
              </a:r>
              <a:endParaRPr lang="it-IT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99FF51-F085-FBBF-C665-A6BB45D5B8B7}"/>
                </a:ext>
              </a:extLst>
            </p:cNvPr>
            <p:cNvGrpSpPr/>
            <p:nvPr/>
          </p:nvGrpSpPr>
          <p:grpSpPr>
            <a:xfrm>
              <a:off x="6565115" y="2621429"/>
              <a:ext cx="390699" cy="390699"/>
              <a:chOff x="6813509" y="2518686"/>
              <a:chExt cx="390699" cy="39069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98EF113-CEC1-B570-BA29-AFA9E7DB6B0D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3" name="Graphic 32" descr="Close outline">
                <a:extLst>
                  <a:ext uri="{FF2B5EF4-FFF2-40B4-BE49-F238E27FC236}">
                    <a16:creationId xmlns:a16="http://schemas.microsoft.com/office/drawing/2014/main" id="{EF3394E8-C812-6710-39BB-5C93FC209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D35DAF-D251-B51E-08D0-F16100603F58}"/>
              </a:ext>
            </a:extLst>
          </p:cNvPr>
          <p:cNvGrpSpPr/>
          <p:nvPr/>
        </p:nvGrpSpPr>
        <p:grpSpPr>
          <a:xfrm>
            <a:off x="6534635" y="3568231"/>
            <a:ext cx="3027734" cy="390699"/>
            <a:chOff x="6565115" y="3755668"/>
            <a:chExt cx="3027734" cy="3906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9A6DCC-5304-85FE-9944-2D68ADEB2B87}"/>
                </a:ext>
              </a:extLst>
            </p:cNvPr>
            <p:cNvSpPr txBox="1"/>
            <p:nvPr/>
          </p:nvSpPr>
          <p:spPr>
            <a:xfrm>
              <a:off x="7071163" y="3766351"/>
              <a:ext cx="252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Steep learning curve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2EF9FC-D044-6031-2AB5-E6E7CDB69F03}"/>
                </a:ext>
              </a:extLst>
            </p:cNvPr>
            <p:cNvGrpSpPr/>
            <p:nvPr/>
          </p:nvGrpSpPr>
          <p:grpSpPr>
            <a:xfrm>
              <a:off x="6565115" y="3755668"/>
              <a:ext cx="390699" cy="390699"/>
              <a:chOff x="6813509" y="2518686"/>
              <a:chExt cx="390699" cy="3906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4E617AB-1058-3139-696A-52A765708674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1" name="Graphic 30" descr="Close outline">
                <a:extLst>
                  <a:ext uri="{FF2B5EF4-FFF2-40B4-BE49-F238E27FC236}">
                    <a16:creationId xmlns:a16="http://schemas.microsoft.com/office/drawing/2014/main" id="{5989AA16-1211-5C27-2355-D865B38DC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705FF0-58F8-79B0-2A5B-5AEA7D650771}"/>
              </a:ext>
            </a:extLst>
          </p:cNvPr>
          <p:cNvGrpSpPr/>
          <p:nvPr/>
        </p:nvGrpSpPr>
        <p:grpSpPr>
          <a:xfrm>
            <a:off x="6534635" y="4820668"/>
            <a:ext cx="3027734" cy="646331"/>
            <a:chOff x="6565115" y="4688588"/>
            <a:chExt cx="3027734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1F5C52-348D-55CD-AADE-6D8B22C2AC63}"/>
                </a:ext>
              </a:extLst>
            </p:cNvPr>
            <p:cNvSpPr txBox="1"/>
            <p:nvPr/>
          </p:nvSpPr>
          <p:spPr>
            <a:xfrm>
              <a:off x="7071163" y="4688588"/>
              <a:ext cx="2521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Have I already said verbose?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2E0245-D8BB-6481-54CA-121AE18CE06E}"/>
                </a:ext>
              </a:extLst>
            </p:cNvPr>
            <p:cNvGrpSpPr/>
            <p:nvPr/>
          </p:nvGrpSpPr>
          <p:grpSpPr>
            <a:xfrm>
              <a:off x="6565115" y="4816405"/>
              <a:ext cx="390699" cy="390699"/>
              <a:chOff x="6813509" y="2518686"/>
              <a:chExt cx="390699" cy="39069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177711-B44A-8B77-DC16-8440E3EA7D23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9" name="Graphic 28" descr="Close outline">
                <a:extLst>
                  <a:ext uri="{FF2B5EF4-FFF2-40B4-BE49-F238E27FC236}">
                    <a16:creationId xmlns:a16="http://schemas.microsoft.com/office/drawing/2014/main" id="{B736F97D-C58E-B5F9-2E2D-FA59C17CC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3D3C52-A2CC-A409-0614-EF832450B40F}"/>
              </a:ext>
            </a:extLst>
          </p:cNvPr>
          <p:cNvGrpSpPr/>
          <p:nvPr/>
        </p:nvGrpSpPr>
        <p:grpSpPr>
          <a:xfrm>
            <a:off x="455871" y="2854364"/>
            <a:ext cx="1206727" cy="1206727"/>
            <a:chOff x="455871" y="2854364"/>
            <a:chExt cx="1206727" cy="120672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81D455-5922-1274-824B-BA10C19A53A4}"/>
                </a:ext>
              </a:extLst>
            </p:cNvPr>
            <p:cNvSpPr/>
            <p:nvPr/>
          </p:nvSpPr>
          <p:spPr>
            <a:xfrm>
              <a:off x="455871" y="2854364"/>
              <a:ext cx="1206727" cy="1206727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6" name="Graphic 35" descr="Thumbs up sign with solid fill">
              <a:extLst>
                <a:ext uri="{FF2B5EF4-FFF2-40B4-BE49-F238E27FC236}">
                  <a16:creationId xmlns:a16="http://schemas.microsoft.com/office/drawing/2014/main" id="{6BA4505D-2B4C-B690-8B85-E5431B57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034" y="3000527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7B98EC-01E2-F550-5E6A-F15FA28B260A}"/>
              </a:ext>
            </a:extLst>
          </p:cNvPr>
          <p:cNvGrpSpPr/>
          <p:nvPr/>
        </p:nvGrpSpPr>
        <p:grpSpPr>
          <a:xfrm>
            <a:off x="10226108" y="2993885"/>
            <a:ext cx="1206727" cy="1206727"/>
            <a:chOff x="9970701" y="2806359"/>
            <a:chExt cx="1206727" cy="1206727"/>
          </a:xfrm>
        </p:grpSpPr>
        <p:pic>
          <p:nvPicPr>
            <p:cNvPr id="38" name="Graphic 37" descr="Thumbs Down with solid fill">
              <a:extLst>
                <a:ext uri="{FF2B5EF4-FFF2-40B4-BE49-F238E27FC236}">
                  <a16:creationId xmlns:a16="http://schemas.microsoft.com/office/drawing/2014/main" id="{825289C4-7F80-FC87-5E2C-BEA4334F9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6864" y="2952522"/>
              <a:ext cx="914400" cy="91440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D51D98-1973-9B4D-82E4-36E88AC69F18}"/>
                </a:ext>
              </a:extLst>
            </p:cNvPr>
            <p:cNvSpPr/>
            <p:nvPr/>
          </p:nvSpPr>
          <p:spPr>
            <a:xfrm>
              <a:off x="9970701" y="2806359"/>
              <a:ext cx="1206727" cy="120672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982577-08DE-BBCA-8870-72EBC9D6F532}"/>
              </a:ext>
            </a:extLst>
          </p:cNvPr>
          <p:cNvGrpSpPr/>
          <p:nvPr/>
        </p:nvGrpSpPr>
        <p:grpSpPr>
          <a:xfrm>
            <a:off x="2416673" y="3025449"/>
            <a:ext cx="2992583" cy="707886"/>
            <a:chOff x="2416673" y="2983460"/>
            <a:chExt cx="2992583" cy="7078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50FEFF-11CA-1A9C-E093-61FF62E9BFCE}"/>
                </a:ext>
              </a:extLst>
            </p:cNvPr>
            <p:cNvGrpSpPr/>
            <p:nvPr/>
          </p:nvGrpSpPr>
          <p:grpSpPr>
            <a:xfrm>
              <a:off x="2416673" y="3142054"/>
              <a:ext cx="390699" cy="390699"/>
              <a:chOff x="2416673" y="2992871"/>
              <a:chExt cx="390699" cy="39069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E34B7A2-D07B-9C35-FDC9-89EDC83A3005}"/>
                  </a:ext>
                </a:extLst>
              </p:cNvPr>
              <p:cNvSpPr/>
              <p:nvPr/>
            </p:nvSpPr>
            <p:spPr>
              <a:xfrm>
                <a:off x="2416673" y="2992871"/>
                <a:ext cx="390699" cy="39069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3" name="Graphic 42" descr="Checkmark with solid fill">
                <a:extLst>
                  <a:ext uri="{FF2B5EF4-FFF2-40B4-BE49-F238E27FC236}">
                    <a16:creationId xmlns:a16="http://schemas.microsoft.com/office/drawing/2014/main" id="{283E48F8-2889-C8D0-6EB0-2F4706F02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4056" y="3090254"/>
                <a:ext cx="198945" cy="198945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B92260-454F-87F5-42D0-B6258F8D21F1}"/>
                </a:ext>
              </a:extLst>
            </p:cNvPr>
            <p:cNvSpPr txBox="1"/>
            <p:nvPr/>
          </p:nvSpPr>
          <p:spPr>
            <a:xfrm>
              <a:off x="2887570" y="2983460"/>
              <a:ext cx="2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Separation of concerns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787F7D2-EE9B-7CB2-6D0A-A885D80F9D68}"/>
              </a:ext>
            </a:extLst>
          </p:cNvPr>
          <p:cNvGrpSpPr/>
          <p:nvPr/>
        </p:nvGrpSpPr>
        <p:grpSpPr>
          <a:xfrm>
            <a:off x="2416673" y="3963208"/>
            <a:ext cx="2992583" cy="400110"/>
            <a:chOff x="2416673" y="3258496"/>
            <a:chExt cx="2992583" cy="40011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F9D6B5-69EA-7585-9500-0ABF6CA49630}"/>
                </a:ext>
              </a:extLst>
            </p:cNvPr>
            <p:cNvSpPr/>
            <p:nvPr/>
          </p:nvSpPr>
          <p:spPr>
            <a:xfrm>
              <a:off x="2416673" y="3267907"/>
              <a:ext cx="390699" cy="39069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558E4437-1A2E-C626-E04D-B9CB51AF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4056" y="3365290"/>
              <a:ext cx="198945" cy="19894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61282-083D-199C-79CA-B14C74AF97B7}"/>
                </a:ext>
              </a:extLst>
            </p:cNvPr>
            <p:cNvSpPr txBox="1"/>
            <p:nvPr/>
          </p:nvSpPr>
          <p:spPr>
            <a:xfrm>
              <a:off x="2887570" y="3258496"/>
              <a:ext cx="252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Unit testable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595AD5C-1117-D2E6-7A31-32763FF2D4D5}"/>
              </a:ext>
            </a:extLst>
          </p:cNvPr>
          <p:cNvGrpSpPr/>
          <p:nvPr/>
        </p:nvGrpSpPr>
        <p:grpSpPr>
          <a:xfrm>
            <a:off x="2416673" y="4593191"/>
            <a:ext cx="2992583" cy="400110"/>
            <a:chOff x="2416673" y="3703961"/>
            <a:chExt cx="2992583" cy="40011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F0B69C1-9EA7-2946-CE9A-052D99CB9AFC}"/>
                </a:ext>
              </a:extLst>
            </p:cNvPr>
            <p:cNvSpPr/>
            <p:nvPr/>
          </p:nvSpPr>
          <p:spPr>
            <a:xfrm>
              <a:off x="2416673" y="3713372"/>
              <a:ext cx="390699" cy="39069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C8F6A214-7201-75C7-0313-D89428C13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4056" y="3810755"/>
              <a:ext cx="198945" cy="19894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1873BA-9AFE-6F09-F689-D2896C0A5E7F}"/>
                </a:ext>
              </a:extLst>
            </p:cNvPr>
            <p:cNvSpPr txBox="1"/>
            <p:nvPr/>
          </p:nvSpPr>
          <p:spPr>
            <a:xfrm>
              <a:off x="2887570" y="3703961"/>
              <a:ext cx="252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ReduxDevTools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55ECEB-7B28-16CC-667E-623DA3ACC6B8}"/>
              </a:ext>
            </a:extLst>
          </p:cNvPr>
          <p:cNvGrpSpPr/>
          <p:nvPr/>
        </p:nvGrpSpPr>
        <p:grpSpPr>
          <a:xfrm>
            <a:off x="2416673" y="5223174"/>
            <a:ext cx="2992583" cy="400110"/>
            <a:chOff x="2416673" y="4210040"/>
            <a:chExt cx="2992583" cy="40011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74C75E-243E-973A-A361-8CAB93B1943B}"/>
                </a:ext>
              </a:extLst>
            </p:cNvPr>
            <p:cNvSpPr/>
            <p:nvPr/>
          </p:nvSpPr>
          <p:spPr>
            <a:xfrm>
              <a:off x="2416673" y="4219451"/>
              <a:ext cx="390699" cy="39069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4" name="Graphic 63" descr="Checkmark with solid fill">
              <a:extLst>
                <a:ext uri="{FF2B5EF4-FFF2-40B4-BE49-F238E27FC236}">
                  <a16:creationId xmlns:a16="http://schemas.microsoft.com/office/drawing/2014/main" id="{6234A48F-95F5-00B8-9A84-643309041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4056" y="4316834"/>
              <a:ext cx="198945" cy="19894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6687FB8-DE1E-F0CE-0CEE-662BA2A7E19A}"/>
                </a:ext>
              </a:extLst>
            </p:cNvPr>
            <p:cNvSpPr txBox="1"/>
            <p:nvPr/>
          </p:nvSpPr>
          <p:spPr>
            <a:xfrm>
              <a:off x="2887570" y="4210040"/>
              <a:ext cx="252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State slices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0D42BE-73DA-C326-0416-37FA02212C61}"/>
              </a:ext>
            </a:extLst>
          </p:cNvPr>
          <p:cNvGrpSpPr/>
          <p:nvPr/>
        </p:nvGrpSpPr>
        <p:grpSpPr>
          <a:xfrm>
            <a:off x="6534635" y="4259330"/>
            <a:ext cx="3027734" cy="390699"/>
            <a:chOff x="6565115" y="3755668"/>
            <a:chExt cx="3027734" cy="3906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EA67B1-535C-DBB1-F1CA-49A68984C8F8}"/>
                </a:ext>
              </a:extLst>
            </p:cNvPr>
            <p:cNvSpPr txBox="1"/>
            <p:nvPr/>
          </p:nvSpPr>
          <p:spPr>
            <a:xfrm>
              <a:off x="7071163" y="3766351"/>
              <a:ext cx="252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Component testing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DAD254-755D-9FD0-493F-4AC23BCC780C}"/>
                </a:ext>
              </a:extLst>
            </p:cNvPr>
            <p:cNvGrpSpPr/>
            <p:nvPr/>
          </p:nvGrpSpPr>
          <p:grpSpPr>
            <a:xfrm>
              <a:off x="6565115" y="3755668"/>
              <a:ext cx="390699" cy="390699"/>
              <a:chOff x="6813509" y="2518686"/>
              <a:chExt cx="390699" cy="39069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4C2FA3C-7B73-4111-423B-1C92D49932FA}"/>
                  </a:ext>
                </a:extLst>
              </p:cNvPr>
              <p:cNvSpPr/>
              <p:nvPr/>
            </p:nvSpPr>
            <p:spPr>
              <a:xfrm>
                <a:off x="6813509" y="2518686"/>
                <a:ext cx="390699" cy="3906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" name="Graphic 13" descr="Close outline">
                <a:extLst>
                  <a:ext uri="{FF2B5EF4-FFF2-40B4-BE49-F238E27FC236}">
                    <a16:creationId xmlns:a16="http://schemas.microsoft.com/office/drawing/2014/main" id="{C878E39A-749B-4C5A-AAFC-3E86FF8E0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87106" y="2592283"/>
                <a:ext cx="243505" cy="2435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EAF3-5939-F3C5-ED75-6C105052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Flux pattern – Fluxor with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A0CCA-ABF9-0D64-7926-2D4FF72709B5}"/>
              </a:ext>
            </a:extLst>
          </p:cNvPr>
          <p:cNvSpPr/>
          <p:nvPr/>
        </p:nvSpPr>
        <p:spPr>
          <a:xfrm>
            <a:off x="3055640" y="1919792"/>
            <a:ext cx="1814660" cy="754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IState&lt;Cart&gt;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3DB1C2-212F-A6FD-B091-B372170F5510}"/>
              </a:ext>
            </a:extLst>
          </p:cNvPr>
          <p:cNvSpPr/>
          <p:nvPr/>
        </p:nvSpPr>
        <p:spPr>
          <a:xfrm>
            <a:off x="4117002" y="3511154"/>
            <a:ext cx="1649691" cy="754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Reducer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A148AEE-16ED-73C2-B4D9-4EE22D01990E}"/>
              </a:ext>
            </a:extLst>
          </p:cNvPr>
          <p:cNvSpPr/>
          <p:nvPr/>
        </p:nvSpPr>
        <p:spPr>
          <a:xfrm>
            <a:off x="9157086" y="3591505"/>
            <a:ext cx="1790906" cy="581928"/>
          </a:xfrm>
          <a:prstGeom prst="round2Diag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Fetch Items in Cart 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D44EF4-4C9D-5988-7F91-CA2814D8ED92}"/>
              </a:ext>
            </a:extLst>
          </p:cNvPr>
          <p:cNvSpPr/>
          <p:nvPr/>
        </p:nvSpPr>
        <p:spPr>
          <a:xfrm>
            <a:off x="8948821" y="1550461"/>
            <a:ext cx="2207442" cy="16106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B5CCD3-07B3-BF50-74F7-55739E3A2E8B}"/>
              </a:ext>
            </a:extLst>
          </p:cNvPr>
          <p:cNvSpPr/>
          <p:nvPr/>
        </p:nvSpPr>
        <p:spPr>
          <a:xfrm>
            <a:off x="2022766" y="1349861"/>
            <a:ext cx="3897896" cy="3129696"/>
          </a:xfrm>
          <a:prstGeom prst="roundRect">
            <a:avLst>
              <a:gd name="adj" fmla="val 7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F2622-DAA8-6407-38A4-8B8D4CDFD77C}"/>
              </a:ext>
            </a:extLst>
          </p:cNvPr>
          <p:cNvSpPr txBox="1"/>
          <p:nvPr/>
        </p:nvSpPr>
        <p:spPr>
          <a:xfrm>
            <a:off x="2022765" y="1361921"/>
            <a:ext cx="389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91D96-FCAD-C4D4-2C3C-61B628809075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>
            <a:off x="10036231" y="2572741"/>
            <a:ext cx="16308" cy="101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0E834-5155-1E51-AB1D-DE4A69752C2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5766693" y="3882469"/>
            <a:ext cx="3390393" cy="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4738A6-FD33-999D-1B33-4A64CAA52B60}"/>
              </a:ext>
            </a:extLst>
          </p:cNvPr>
          <p:cNvSpPr txBox="1"/>
          <p:nvPr/>
        </p:nvSpPr>
        <p:spPr>
          <a:xfrm>
            <a:off x="8948818" y="1550460"/>
            <a:ext cx="220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7E953-1A5F-CC27-4ED7-CEC10B8F6C6E}"/>
              </a:ext>
            </a:extLst>
          </p:cNvPr>
          <p:cNvSpPr txBox="1"/>
          <p:nvPr/>
        </p:nvSpPr>
        <p:spPr>
          <a:xfrm>
            <a:off x="10021485" y="2736447"/>
            <a:ext cx="60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Invia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EAAD72-30B5-B05B-8FC0-CF65A37E45B1}"/>
              </a:ext>
            </a:extLst>
          </p:cNvPr>
          <p:cNvSpPr/>
          <p:nvPr/>
        </p:nvSpPr>
        <p:spPr>
          <a:xfrm>
            <a:off x="9138456" y="2202842"/>
            <a:ext cx="1795549" cy="369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OnInitialized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AD86D-7D45-155F-118B-3FF2FAE0AAC9}"/>
              </a:ext>
            </a:extLst>
          </p:cNvPr>
          <p:cNvCxnSpPr/>
          <p:nvPr/>
        </p:nvCxnSpPr>
        <p:spPr>
          <a:xfrm>
            <a:off x="8948818" y="1919792"/>
            <a:ext cx="220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83DBAD-41ED-1542-7ECA-F37D5B9E0ED8}"/>
              </a:ext>
            </a:extLst>
          </p:cNvPr>
          <p:cNvCxnSpPr>
            <a:cxnSpLocks/>
          </p:cNvCxnSpPr>
          <p:nvPr/>
        </p:nvCxnSpPr>
        <p:spPr>
          <a:xfrm flipV="1">
            <a:off x="2022766" y="1721928"/>
            <a:ext cx="3897894" cy="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5959CE-E451-6C61-8250-CA9216C8BEE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870300" y="2273688"/>
            <a:ext cx="4078518" cy="2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BB096-340C-E660-8C4B-E4B9A4E11848}"/>
              </a:ext>
            </a:extLst>
          </p:cNvPr>
          <p:cNvSpPr/>
          <p:nvPr/>
        </p:nvSpPr>
        <p:spPr>
          <a:xfrm>
            <a:off x="2184969" y="3505397"/>
            <a:ext cx="1649691" cy="754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Reducer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6C581AE-9A4D-960B-7580-CE2042ACC574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202777" y="2772083"/>
            <a:ext cx="860395" cy="617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760BF3E-1F30-EB0A-A94B-322B31B9756F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819475" y="2825619"/>
            <a:ext cx="870119" cy="489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8C9231-7AE6-871A-C1A5-912857B69146}"/>
              </a:ext>
            </a:extLst>
          </p:cNvPr>
          <p:cNvSpPr txBox="1"/>
          <p:nvPr/>
        </p:nvSpPr>
        <p:spPr>
          <a:xfrm>
            <a:off x="5188891" y="2655903"/>
            <a:ext cx="1172504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b="1" dirty="0"/>
              <a:t>Items</a:t>
            </a:r>
            <a:r>
              <a:rPr lang="it-IT" sz="1200" dirty="0"/>
              <a:t>: [ ]</a:t>
            </a:r>
          </a:p>
          <a:p>
            <a:r>
              <a:rPr lang="it-IT" sz="1200" b="1" dirty="0"/>
              <a:t>IsLoading</a:t>
            </a:r>
            <a:r>
              <a:rPr lang="it-IT" sz="1200" dirty="0"/>
              <a:t>: 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8776B-C83F-FFF0-10ED-94C161FC3D9E}"/>
              </a:ext>
            </a:extLst>
          </p:cNvPr>
          <p:cNvSpPr txBox="1"/>
          <p:nvPr/>
        </p:nvSpPr>
        <p:spPr>
          <a:xfrm>
            <a:off x="1842141" y="1992065"/>
            <a:ext cx="1096125" cy="1204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100" b="1" dirty="0"/>
              <a:t>Items</a:t>
            </a:r>
            <a:r>
              <a:rPr lang="it-IT" sz="1100" dirty="0"/>
              <a:t>: [{"name": "name", "price": 10}]</a:t>
            </a:r>
          </a:p>
          <a:p>
            <a:r>
              <a:rPr lang="it-IT" sz="1100" b="1" dirty="0"/>
              <a:t>IsLoading</a:t>
            </a:r>
            <a:r>
              <a:rPr lang="it-IT" sz="1100" dirty="0"/>
              <a:t>: false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5E192A12-540B-7F2D-738E-A08B03FF0E62}"/>
              </a:ext>
            </a:extLst>
          </p:cNvPr>
          <p:cNvSpPr/>
          <p:nvPr/>
        </p:nvSpPr>
        <p:spPr>
          <a:xfrm>
            <a:off x="5319594" y="5609428"/>
            <a:ext cx="2011680" cy="702489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Effect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7AB43F89-A0A4-C806-B1B3-E579F9F56B3B}"/>
              </a:ext>
            </a:extLst>
          </p:cNvPr>
          <p:cNvSpPr/>
          <p:nvPr/>
        </p:nvSpPr>
        <p:spPr>
          <a:xfrm>
            <a:off x="8268988" y="5473831"/>
            <a:ext cx="2057400" cy="109660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Rest 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7FA327-2E20-9145-0101-3C0ADC12F3AA}"/>
              </a:ext>
            </a:extLst>
          </p:cNvPr>
          <p:cNvCxnSpPr>
            <a:cxnSpLocks/>
          </p:cNvCxnSpPr>
          <p:nvPr/>
        </p:nvCxnSpPr>
        <p:spPr>
          <a:xfrm flipH="1">
            <a:off x="7451419" y="5832273"/>
            <a:ext cx="72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B14BB1-C19F-ED05-4DE8-95D8EC752E06}"/>
              </a:ext>
            </a:extLst>
          </p:cNvPr>
          <p:cNvCxnSpPr>
            <a:cxnSpLocks/>
          </p:cNvCxnSpPr>
          <p:nvPr/>
        </p:nvCxnSpPr>
        <p:spPr>
          <a:xfrm>
            <a:off x="7451419" y="5988711"/>
            <a:ext cx="72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13B3D6-470A-BCDD-4311-AF0AD51E895C}"/>
              </a:ext>
            </a:extLst>
          </p:cNvPr>
          <p:cNvSpPr/>
          <p:nvPr/>
        </p:nvSpPr>
        <p:spPr>
          <a:xfrm>
            <a:off x="6732937" y="3511154"/>
            <a:ext cx="1649691" cy="754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Dispatcher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7757094-FF6B-B8B2-B44C-FDC86705C3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5271" y="4389771"/>
            <a:ext cx="1349888" cy="1089429"/>
          </a:xfrm>
          <a:prstGeom prst="bentConnector3">
            <a:avLst>
              <a:gd name="adj1" fmla="val 138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AD75F2BF-BB66-1374-D775-52ED22DB1AA2}"/>
              </a:ext>
            </a:extLst>
          </p:cNvPr>
          <p:cNvSpPr/>
          <p:nvPr/>
        </p:nvSpPr>
        <p:spPr>
          <a:xfrm>
            <a:off x="7302081" y="4522721"/>
            <a:ext cx="1790906" cy="581928"/>
          </a:xfrm>
          <a:prstGeom prst="round2Diag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Fetch Items in Cart Result Action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B94471E-B645-8EB2-E92D-505D4F95DF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0349" y="4629048"/>
            <a:ext cx="1296251" cy="664509"/>
          </a:xfrm>
          <a:prstGeom prst="bentConnector3">
            <a:avLst>
              <a:gd name="adj1" fmla="val 34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2A5041-51B8-5E0C-6B6C-05B9CA720FCD}"/>
              </a:ext>
            </a:extLst>
          </p:cNvPr>
          <p:cNvSpPr txBox="1"/>
          <p:nvPr/>
        </p:nvSpPr>
        <p:spPr>
          <a:xfrm>
            <a:off x="5212477" y="5171652"/>
            <a:ext cx="7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Ascolta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69633-20D9-3106-9ECB-84B898555BA3}"/>
              </a:ext>
            </a:extLst>
          </p:cNvPr>
          <p:cNvSpPr txBox="1"/>
          <p:nvPr/>
        </p:nvSpPr>
        <p:spPr>
          <a:xfrm>
            <a:off x="7026371" y="5145214"/>
            <a:ext cx="60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Invia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3D3E67D-CB7B-7D96-6B74-089F614832AC}"/>
              </a:ext>
            </a:extLst>
          </p:cNvPr>
          <p:cNvCxnSpPr>
            <a:cxnSpLocks/>
            <a:stCxn id="27" idx="2"/>
            <a:endCxn id="18" idx="2"/>
          </p:cNvCxnSpPr>
          <p:nvPr/>
        </p:nvCxnSpPr>
        <p:spPr>
          <a:xfrm rot="5400000" flipH="1">
            <a:off x="5280920" y="1988436"/>
            <a:ext cx="5757" cy="4547968"/>
          </a:xfrm>
          <a:prstGeom prst="curvedConnector3">
            <a:avLst>
              <a:gd name="adj1" fmla="val -9132916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Wrap up</a:t>
            </a:r>
            <a:endParaRPr lang="en-GB" dirty="0"/>
          </a:p>
        </p:txBody>
      </p:sp>
      <p:pic>
        <p:nvPicPr>
          <p:cNvPr id="1026" name="Picture 2" descr="It Depends : r/orlybooks">
            <a:extLst>
              <a:ext uri="{FF2B5EF4-FFF2-40B4-BE49-F238E27FC236}">
                <a16:creationId xmlns:a16="http://schemas.microsoft.com/office/drawing/2014/main" id="{4ADB42A6-4E48-E662-3CD3-CA1485FD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16" y="599360"/>
            <a:ext cx="4032505" cy="52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6925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556"/>
            <a:ext cx="4092615" cy="1016837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210D3-379A-B272-CC16-BE3F87D6D1B9}"/>
              </a:ext>
            </a:extLst>
          </p:cNvPr>
          <p:cNvSpPr txBox="1"/>
          <p:nvPr/>
        </p:nvSpPr>
        <p:spPr>
          <a:xfrm>
            <a:off x="4393680" y="3923608"/>
            <a:ext cx="687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{</a:t>
            </a:r>
          </a:p>
          <a:p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   "Name": "Fabio Spaziani",</a:t>
            </a:r>
          </a:p>
          <a:p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   "Role": "Junior Architect@ </a:t>
            </a:r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Blexin</a:t>
            </a:r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",</a:t>
            </a:r>
          </a:p>
          <a:p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   "Mail": "</a:t>
            </a:r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fabio.spaziani@blexin.com</a:t>
            </a:r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"</a:t>
            </a:r>
          </a:p>
          <a:p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   "GithubProfile": "</a:t>
            </a:r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https://github.com/fabio-sp</a:t>
            </a:r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"</a:t>
            </a:r>
          </a:p>
          <a:p>
            <a:r>
              <a:rPr lang="it-IT" dirty="0">
                <a:solidFill>
                  <a:srgbClr val="59328A"/>
                </a:solidFill>
                <a:latin typeface="Cascadia Mono ExtraLight" panose="020B0609020000020004" pitchFamily="49" charset="0"/>
                <a:ea typeface="Microsoft GothicNeo Light" panose="020B0503020000020004" pitchFamily="34" charset="-127"/>
                <a:cs typeface="Cascadia Mono ExtraLight" panose="020B0609020000020004" pitchFamily="49" charset="0"/>
              </a:rPr>
              <a:t>}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95F49B1C-DC47-16FE-A0B3-2ADA9F81B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96" y="994624"/>
            <a:ext cx="2862699" cy="28626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2FD4463-D1B3-00DB-10F0-AF90CAC1D24A}"/>
              </a:ext>
            </a:extLst>
          </p:cNvPr>
          <p:cNvGrpSpPr/>
          <p:nvPr/>
        </p:nvGrpSpPr>
        <p:grpSpPr>
          <a:xfrm>
            <a:off x="1579582" y="3240492"/>
            <a:ext cx="2609850" cy="2591135"/>
            <a:chOff x="3155171" y="1983543"/>
            <a:chExt cx="2609850" cy="2591135"/>
          </a:xfrm>
        </p:grpSpPr>
        <p:pic>
          <p:nvPicPr>
            <p:cNvPr id="12" name="Picture 11" descr="A picture containing person, person, necktie, indoor&#10;&#10;Description automatically generated">
              <a:extLst>
                <a:ext uri="{FF2B5EF4-FFF2-40B4-BE49-F238E27FC236}">
                  <a16:creationId xmlns:a16="http://schemas.microsoft.com/office/drawing/2014/main" id="{EC435A90-5C94-0F10-69A5-C23D5FCE3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4100" y="1983543"/>
              <a:ext cx="1731992" cy="1731992"/>
            </a:xfrm>
            <a:prstGeom prst="ellipse">
              <a:avLst/>
            </a:prstGeom>
            <a:ln w="28575" cap="rnd">
              <a:solidFill>
                <a:srgbClr val="E9E200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84CFA8-872D-EE51-4D3B-5EDC369B3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55171" y="3906557"/>
              <a:ext cx="2609850" cy="668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4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BlazorDevIta blog posts</a:t>
            </a:r>
            <a:endParaRPr lang="it-IT" dirty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hlinkClick r:id="rId2"/>
              </a:rPr>
              <a:t>«Comunicazione fra Componenti in Blazor» by Alberto Acerbis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hlinkClick r:id="rId3"/>
              </a:rPr>
              <a:t>«Gestire lo stato dell’applicazione con Fluxor» by Fabio Spaziani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hlinkClick r:id="rId4"/>
              </a:rPr>
              <a:t>«Gestione dello stato con Fluxor: side effects e middleware» by Fabio Spaziani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/>
              <a:t>GitHub repos:</a:t>
            </a:r>
          </a:p>
          <a:p>
            <a:pPr marL="514350" indent="-514350">
              <a:buAutoNum type="arabicPeriod"/>
            </a:pPr>
            <a:r>
              <a:rPr lang="it-IT" dirty="0">
                <a:hlinkClick r:id="rId5"/>
              </a:rPr>
              <a:t>This session repository</a:t>
            </a:r>
            <a:endParaRPr lang="it-IT" dirty="0"/>
          </a:p>
          <a:p>
            <a:pPr marL="514350" indent="-514350">
              <a:buAutoNum type="arabicPeriod"/>
            </a:pPr>
            <a:r>
              <a:rPr lang="it-IT" dirty="0">
                <a:hlinkClick r:id="rId6"/>
              </a:rPr>
              <a:t>Fluxor repository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7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talk?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9210E-2447-5BCB-BC97-C292882DA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68"/>
          <a:stretch/>
        </p:blipFill>
        <p:spPr>
          <a:xfrm>
            <a:off x="730448" y="1217088"/>
            <a:ext cx="10483872" cy="3326425"/>
          </a:xfrm>
          <a:prstGeom prst="rect">
            <a:avLst/>
          </a:prstGeom>
        </p:spPr>
      </p:pic>
      <p:pic>
        <p:nvPicPr>
          <p:cNvPr id="15" name="Picture 14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DA8CE07D-7662-3465-9493-E79BEE57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4627452"/>
            <a:ext cx="2026920" cy="20269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A3AB3B-430F-626D-FB1C-C2F4534852AE}"/>
              </a:ext>
            </a:extLst>
          </p:cNvPr>
          <p:cNvSpPr/>
          <p:nvPr/>
        </p:nvSpPr>
        <p:spPr>
          <a:xfrm>
            <a:off x="857250" y="2570480"/>
            <a:ext cx="3257550" cy="645160"/>
          </a:xfrm>
          <a:prstGeom prst="rect">
            <a:avLst/>
          </a:prstGeom>
          <a:solidFill>
            <a:srgbClr val="172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2D745-C4B5-CF2E-27FE-F576E09D3042}"/>
              </a:ext>
            </a:extLst>
          </p:cNvPr>
          <p:cNvSpPr txBox="1"/>
          <p:nvPr/>
        </p:nvSpPr>
        <p:spPr>
          <a:xfrm>
            <a:off x="3340099" y="5058844"/>
            <a:ext cx="7874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7030A0"/>
                </a:solidFill>
              </a:rPr>
              <a:t>https://tinyurl.com/blazordevita-telegram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3B4C34-B2F8-6F36-9F66-8163999FA2D7}"/>
              </a:ext>
            </a:extLst>
          </p:cNvPr>
          <p:cNvSpPr/>
          <p:nvPr/>
        </p:nvSpPr>
        <p:spPr>
          <a:xfrm>
            <a:off x="1178560" y="2570480"/>
            <a:ext cx="2661920" cy="599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93AAE474-4AC4-D221-7096-3C0B3050482A}"/>
              </a:ext>
            </a:extLst>
          </p:cNvPr>
          <p:cNvSpPr/>
          <p:nvPr/>
        </p:nvSpPr>
        <p:spPr>
          <a:xfrm>
            <a:off x="3988872" y="2570480"/>
            <a:ext cx="599440" cy="599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E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49C12BB4-61C6-66CE-B22E-3B155F5E3958}"/>
              </a:ext>
            </a:extLst>
          </p:cNvPr>
          <p:cNvSpPr/>
          <p:nvPr/>
        </p:nvSpPr>
        <p:spPr>
          <a:xfrm>
            <a:off x="378240" y="2580580"/>
            <a:ext cx="599440" cy="599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480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CCF6EF-CCDD-3B53-0FDC-88456848CC69}"/>
              </a:ext>
            </a:extLst>
          </p:cNvPr>
          <p:cNvSpPr/>
          <p:nvPr/>
        </p:nvSpPr>
        <p:spPr>
          <a:xfrm>
            <a:off x="432560" y="1662429"/>
            <a:ext cx="11210982" cy="985279"/>
          </a:xfrm>
          <a:prstGeom prst="roundRect">
            <a:avLst/>
          </a:prstGeom>
          <a:solidFill>
            <a:srgbClr val="B78D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732889"/>
            <a:ext cx="11210982" cy="9148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“Data that represents the state of the application at any given point in time”</a:t>
            </a:r>
          </a:p>
        </p:txBody>
      </p:sp>
      <p:pic>
        <p:nvPicPr>
          <p:cNvPr id="1026" name="Picture 2" descr="Online Form icon PNG and SVG Free Download">
            <a:extLst>
              <a:ext uri="{FF2B5EF4-FFF2-40B4-BE49-F238E27FC236}">
                <a16:creationId xmlns:a16="http://schemas.microsoft.com/office/drawing/2014/main" id="{0E3D3AB0-AF93-F1D3-D163-8B1F4412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50" y="3155950"/>
            <a:ext cx="2186800" cy="21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opping-Cart-icon – Oleobi">
            <a:extLst>
              <a:ext uri="{FF2B5EF4-FFF2-40B4-BE49-F238E27FC236}">
                <a16:creationId xmlns:a16="http://schemas.microsoft.com/office/drawing/2014/main" id="{F0B9B44A-821E-DC1C-524A-B4EE88C0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95600"/>
            <a:ext cx="29591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 SPA problem</a:t>
            </a:r>
            <a:r>
              <a:rPr lang="it-IT" dirty="0"/>
              <a:t>?</a:t>
            </a:r>
            <a:endParaRPr lang="en-GB" dirty="0"/>
          </a:p>
        </p:txBody>
      </p:sp>
      <p:pic>
        <p:nvPicPr>
          <p:cNvPr id="1026" name="Picture 2" descr="The Simpsons': Grandpa Simpson's greatest rants at Homer, Bart and … -  GoldDerby">
            <a:extLst>
              <a:ext uri="{FF2B5EF4-FFF2-40B4-BE49-F238E27FC236}">
                <a16:creationId xmlns:a16="http://schemas.microsoft.com/office/drawing/2014/main" id="{E0595F80-65AB-3597-826F-5A4267DA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78" y="1368684"/>
            <a:ext cx="7096644" cy="412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9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really..</a:t>
            </a:r>
          </a:p>
        </p:txBody>
      </p:sp>
      <p:pic>
        <p:nvPicPr>
          <p:cNvPr id="2050" name="Picture 2" descr="What ViewState in ASP.Net">
            <a:extLst>
              <a:ext uri="{FF2B5EF4-FFF2-40B4-BE49-F238E27FC236}">
                <a16:creationId xmlns:a16="http://schemas.microsoft.com/office/drawing/2014/main" id="{35AAA534-701B-D559-DD4C-C38256C4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8" y="1419125"/>
            <a:ext cx="6495249" cy="37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A2597-FEEE-D59C-5B55-E03B2AE78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" t="12974" b="26064"/>
          <a:stretch/>
        </p:blipFill>
        <p:spPr>
          <a:xfrm>
            <a:off x="5108497" y="1950792"/>
            <a:ext cx="6234891" cy="16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7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in a Blazor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51376-3E27-CDBA-1577-C8D9C610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33" y="1373776"/>
            <a:ext cx="6915727" cy="4445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D94901-6717-3B08-BD91-DAF67A9C735B}"/>
              </a:ext>
            </a:extLst>
          </p:cNvPr>
          <p:cNvSpPr/>
          <p:nvPr/>
        </p:nvSpPr>
        <p:spPr>
          <a:xfrm>
            <a:off x="3169920" y="4030980"/>
            <a:ext cx="2667000" cy="3048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2507E-85C7-5F33-9F75-88141288F11A}"/>
              </a:ext>
            </a:extLst>
          </p:cNvPr>
          <p:cNvSpPr txBox="1"/>
          <p:nvPr/>
        </p:nvSpPr>
        <p:spPr>
          <a:xfrm>
            <a:off x="6204296" y="4030980"/>
            <a:ext cx="245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7030A0"/>
                </a:solidFill>
              </a:rPr>
              <a:t>Local 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16518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State Management?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8173EB-0F65-255B-D1D2-E61E7D4599AD}"/>
              </a:ext>
            </a:extLst>
          </p:cNvPr>
          <p:cNvSpPr/>
          <p:nvPr/>
        </p:nvSpPr>
        <p:spPr>
          <a:xfrm>
            <a:off x="678849" y="5216080"/>
            <a:ext cx="10421792" cy="684515"/>
          </a:xfrm>
          <a:prstGeom prst="roundRect">
            <a:avLst/>
          </a:prstGeom>
          <a:solidFill>
            <a:srgbClr val="B78D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It’s not about the data, but about how data flows in the application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702335-7190-CC44-6DC9-35CED6F84F53}"/>
              </a:ext>
            </a:extLst>
          </p:cNvPr>
          <p:cNvSpPr/>
          <p:nvPr/>
        </p:nvSpPr>
        <p:spPr>
          <a:xfrm>
            <a:off x="5696989" y="1952370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52D00-3F47-1320-6C9B-E6A0BC11544A}"/>
              </a:ext>
            </a:extLst>
          </p:cNvPr>
          <p:cNvSpPr/>
          <p:nvPr/>
        </p:nvSpPr>
        <p:spPr>
          <a:xfrm>
            <a:off x="5297978" y="2544421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FB091-6425-A1D8-EDB9-22A878D6B5D7}"/>
              </a:ext>
            </a:extLst>
          </p:cNvPr>
          <p:cNvSpPr/>
          <p:nvPr/>
        </p:nvSpPr>
        <p:spPr>
          <a:xfrm>
            <a:off x="6096000" y="2544421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6456DD-A9CB-1272-926E-0CE6D4386774}"/>
              </a:ext>
            </a:extLst>
          </p:cNvPr>
          <p:cNvSpPr/>
          <p:nvPr/>
        </p:nvSpPr>
        <p:spPr>
          <a:xfrm>
            <a:off x="5696988" y="3136473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19F888-6B9B-0D25-A559-F5F74F18A836}"/>
              </a:ext>
            </a:extLst>
          </p:cNvPr>
          <p:cNvSpPr/>
          <p:nvPr/>
        </p:nvSpPr>
        <p:spPr>
          <a:xfrm>
            <a:off x="4898967" y="3136473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A25BA9-1425-D363-BD66-A4534BCABD09}"/>
              </a:ext>
            </a:extLst>
          </p:cNvPr>
          <p:cNvSpPr/>
          <p:nvPr/>
        </p:nvSpPr>
        <p:spPr>
          <a:xfrm>
            <a:off x="6495009" y="3136472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0D4370-0DC2-72F3-92ED-2BD0643ED073}"/>
              </a:ext>
            </a:extLst>
          </p:cNvPr>
          <p:cNvSpPr/>
          <p:nvPr/>
        </p:nvSpPr>
        <p:spPr>
          <a:xfrm>
            <a:off x="5297977" y="3728524"/>
            <a:ext cx="399011" cy="399011"/>
          </a:xfrm>
          <a:prstGeom prst="ellipse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CEE7AF-0072-309B-48E3-1616082EF296}"/>
              </a:ext>
            </a:extLst>
          </p:cNvPr>
          <p:cNvSpPr/>
          <p:nvPr/>
        </p:nvSpPr>
        <p:spPr>
          <a:xfrm>
            <a:off x="4499956" y="3728524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CE97D8-85E8-67E6-2980-3E88C00C32A9}"/>
              </a:ext>
            </a:extLst>
          </p:cNvPr>
          <p:cNvSpPr/>
          <p:nvPr/>
        </p:nvSpPr>
        <p:spPr>
          <a:xfrm>
            <a:off x="6095998" y="3728523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720588-2D23-C902-2754-3F7F888B6A37}"/>
              </a:ext>
            </a:extLst>
          </p:cNvPr>
          <p:cNvSpPr/>
          <p:nvPr/>
        </p:nvSpPr>
        <p:spPr>
          <a:xfrm>
            <a:off x="6894019" y="3728523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C38A4-400D-BDC3-F398-344A70FF4A5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497484" y="2292947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887EEA-5EDE-CE5B-5080-5C119D4B4B8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6037566" y="2292947"/>
            <a:ext cx="257940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9BC2CE-07F8-A99B-F734-9EADC0F551D8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6436577" y="2884998"/>
            <a:ext cx="257938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97774C-4A36-D5B5-8D3F-5AA8D5CF1906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638555" y="2884998"/>
            <a:ext cx="257939" cy="2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9812E-1743-234F-7D3B-7EC2E76327B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098473" y="2884998"/>
            <a:ext cx="257939" cy="2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99381D-B1C8-A73E-5C30-F4E8F1E6983F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4699462" y="3477050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A207E2-AE0E-C889-300B-F45861195296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5239544" y="3477050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438052-A3B7-5723-8D53-96A71F5D4741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6037565" y="3477050"/>
            <a:ext cx="257939" cy="25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534B46-FBF5-E1ED-0F16-66D29B366D39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835586" y="3477049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5A877F3-351F-C6D6-EADB-34D97AD4AEFB}"/>
              </a:ext>
            </a:extLst>
          </p:cNvPr>
          <p:cNvCxnSpPr>
            <a:cxnSpLocks/>
            <a:stCxn id="11" idx="2"/>
            <a:endCxn id="9" idx="4"/>
          </p:cNvCxnSpPr>
          <p:nvPr/>
        </p:nvCxnSpPr>
        <p:spPr>
          <a:xfrm rot="10800000">
            <a:off x="5098473" y="3535484"/>
            <a:ext cx="199504" cy="392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6F60800-7014-463D-1731-BD9BECA5AC2C}"/>
              </a:ext>
            </a:extLst>
          </p:cNvPr>
          <p:cNvCxnSpPr>
            <a:cxnSpLocks/>
            <a:stCxn id="9" idx="1"/>
            <a:endCxn id="6" idx="2"/>
          </p:cNvCxnSpPr>
          <p:nvPr/>
        </p:nvCxnSpPr>
        <p:spPr>
          <a:xfrm rot="5400000" flipH="1" flipV="1">
            <a:off x="4902199" y="2799129"/>
            <a:ext cx="450980" cy="3405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B6CEBD6-6C51-80D8-EB32-31E86E4C951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5400000" flipH="1" flipV="1">
            <a:off x="5301211" y="2207078"/>
            <a:ext cx="450979" cy="3405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5D11C15-7BF2-72A6-6C53-AF577AC7F0A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 rot="16200000" flipH="1">
            <a:off x="5400963" y="3039953"/>
            <a:ext cx="392547" cy="1995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CB6C33E-D58E-32FD-EA93-148483F5560C}"/>
              </a:ext>
            </a:extLst>
          </p:cNvPr>
          <p:cNvCxnSpPr>
            <a:cxnSpLocks/>
            <a:stCxn id="5" idx="6"/>
            <a:endCxn id="7" idx="7"/>
          </p:cNvCxnSpPr>
          <p:nvPr/>
        </p:nvCxnSpPr>
        <p:spPr>
          <a:xfrm>
            <a:off x="6096000" y="2151876"/>
            <a:ext cx="340577" cy="450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4FF4B2B-2373-36B3-00AA-2934B7AA7A54}"/>
              </a:ext>
            </a:extLst>
          </p:cNvPr>
          <p:cNvSpPr/>
          <p:nvPr/>
        </p:nvSpPr>
        <p:spPr>
          <a:xfrm>
            <a:off x="9504600" y="1929867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0563E7-E6EC-1F67-7505-B6821CC8099D}"/>
              </a:ext>
            </a:extLst>
          </p:cNvPr>
          <p:cNvSpPr/>
          <p:nvPr/>
        </p:nvSpPr>
        <p:spPr>
          <a:xfrm>
            <a:off x="9105589" y="2521918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20F6EB-0710-2827-7B61-1906C4062AD3}"/>
              </a:ext>
            </a:extLst>
          </p:cNvPr>
          <p:cNvSpPr/>
          <p:nvPr/>
        </p:nvSpPr>
        <p:spPr>
          <a:xfrm>
            <a:off x="9903611" y="2521918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813D82-A04C-F41B-05BA-D014EA698EC9}"/>
              </a:ext>
            </a:extLst>
          </p:cNvPr>
          <p:cNvSpPr/>
          <p:nvPr/>
        </p:nvSpPr>
        <p:spPr>
          <a:xfrm>
            <a:off x="9504599" y="3113970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395186-ACE9-1D6F-B9BB-1B25C96111A6}"/>
              </a:ext>
            </a:extLst>
          </p:cNvPr>
          <p:cNvSpPr/>
          <p:nvPr/>
        </p:nvSpPr>
        <p:spPr>
          <a:xfrm>
            <a:off x="8706578" y="3113970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8D79DDE-603E-8BEE-4CC9-8E07AF4A50A8}"/>
              </a:ext>
            </a:extLst>
          </p:cNvPr>
          <p:cNvSpPr/>
          <p:nvPr/>
        </p:nvSpPr>
        <p:spPr>
          <a:xfrm>
            <a:off x="10302620" y="3113969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3F41A4-F1AD-E6A8-B93C-A734CC1404F6}"/>
              </a:ext>
            </a:extLst>
          </p:cNvPr>
          <p:cNvSpPr/>
          <p:nvPr/>
        </p:nvSpPr>
        <p:spPr>
          <a:xfrm>
            <a:off x="9105588" y="3706021"/>
            <a:ext cx="399011" cy="399011"/>
          </a:xfrm>
          <a:prstGeom prst="ellipse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62D4FC-C856-78AD-27A8-91F66F9C9C0C}"/>
              </a:ext>
            </a:extLst>
          </p:cNvPr>
          <p:cNvSpPr/>
          <p:nvPr/>
        </p:nvSpPr>
        <p:spPr>
          <a:xfrm>
            <a:off x="8307567" y="3706021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2B8154-E2F4-5C54-260B-1E5A1938674B}"/>
              </a:ext>
            </a:extLst>
          </p:cNvPr>
          <p:cNvSpPr/>
          <p:nvPr/>
        </p:nvSpPr>
        <p:spPr>
          <a:xfrm>
            <a:off x="9903609" y="3706020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827F99-82E5-4135-BB5D-B63FB3E008A1}"/>
              </a:ext>
            </a:extLst>
          </p:cNvPr>
          <p:cNvSpPr/>
          <p:nvPr/>
        </p:nvSpPr>
        <p:spPr>
          <a:xfrm>
            <a:off x="10701630" y="3706020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177028-255A-6D6E-6199-8AA3B296D254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9305095" y="2270444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001067-EC92-3D99-F94E-FBDD00EE61A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845177" y="2270444"/>
            <a:ext cx="257940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44B37-49D4-B18D-8063-ADAB773D143E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10244188" y="2862495"/>
            <a:ext cx="257938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D76D05-9727-6220-0EA0-958127B9E5C4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9446166" y="2862495"/>
            <a:ext cx="257939" cy="2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8984D-9889-4C77-A712-766E592B1457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8906084" y="2862495"/>
            <a:ext cx="257939" cy="2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2FDE00-5A16-1275-F153-A4AD920D30EB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8507073" y="3454547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5A14D7-BF6D-5F69-C972-40DBFE916033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9047155" y="3454547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7F3F10-4962-109A-A7CB-AFDB30AAB33E}"/>
              </a:ext>
            </a:extLst>
          </p:cNvPr>
          <p:cNvCxnSpPr>
            <a:cxnSpLocks/>
            <a:stCxn id="32" idx="5"/>
            <a:endCxn id="37" idx="0"/>
          </p:cNvCxnSpPr>
          <p:nvPr/>
        </p:nvCxnSpPr>
        <p:spPr>
          <a:xfrm>
            <a:off x="9845176" y="3454547"/>
            <a:ext cx="257939" cy="25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1706F-C48B-C782-13E5-AF6259D03BD3}"/>
              </a:ext>
            </a:extLst>
          </p:cNvPr>
          <p:cNvCxnSpPr>
            <a:cxnSpLocks/>
            <a:stCxn id="34" idx="5"/>
            <a:endCxn id="38" idx="0"/>
          </p:cNvCxnSpPr>
          <p:nvPr/>
        </p:nvCxnSpPr>
        <p:spPr>
          <a:xfrm>
            <a:off x="10643197" y="3454546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502EB9E-F053-148D-FCBC-F869910E1DD8}"/>
              </a:ext>
            </a:extLst>
          </p:cNvPr>
          <p:cNvSpPr/>
          <p:nvPr/>
        </p:nvSpPr>
        <p:spPr>
          <a:xfrm>
            <a:off x="7870002" y="1903818"/>
            <a:ext cx="990295" cy="451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State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3DD6CF5-6D99-5A4A-BEC1-94E54AA40A96}"/>
              </a:ext>
            </a:extLst>
          </p:cNvPr>
          <p:cNvCxnSpPr>
            <a:cxnSpLocks/>
            <a:stCxn id="35" idx="2"/>
            <a:endCxn id="48" idx="4"/>
          </p:cNvCxnSpPr>
          <p:nvPr/>
        </p:nvCxnSpPr>
        <p:spPr>
          <a:xfrm rot="10800000">
            <a:off x="8365150" y="2354923"/>
            <a:ext cx="740438" cy="15506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78DE9AA-1C69-7D20-1391-F0AF359C23BC}"/>
              </a:ext>
            </a:extLst>
          </p:cNvPr>
          <p:cNvCxnSpPr>
            <a:cxnSpLocks/>
            <a:stCxn id="48" idx="5"/>
            <a:endCxn id="32" idx="2"/>
          </p:cNvCxnSpPr>
          <p:nvPr/>
        </p:nvCxnSpPr>
        <p:spPr>
          <a:xfrm rot="16200000" flipH="1">
            <a:off x="8597627" y="2406503"/>
            <a:ext cx="1024617" cy="78932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94BD3CF-BF18-8594-2F6B-C3F762A04620}"/>
              </a:ext>
            </a:extLst>
          </p:cNvPr>
          <p:cNvCxnSpPr>
            <a:cxnSpLocks/>
            <a:stCxn id="48" idx="7"/>
            <a:endCxn id="31" idx="7"/>
          </p:cNvCxnSpPr>
          <p:nvPr/>
        </p:nvCxnSpPr>
        <p:spPr>
          <a:xfrm rot="16200000" flipH="1">
            <a:off x="9174494" y="1510658"/>
            <a:ext cx="610471" cy="1528916"/>
          </a:xfrm>
          <a:prstGeom prst="curvedConnector3">
            <a:avLst>
              <a:gd name="adj1" fmla="val -2704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4C2B97-85B6-4BD1-B421-7986BC9D2EAD}"/>
              </a:ext>
            </a:extLst>
          </p:cNvPr>
          <p:cNvSpPr txBox="1"/>
          <p:nvPr/>
        </p:nvSpPr>
        <p:spPr>
          <a:xfrm>
            <a:off x="4699462" y="4514447"/>
            <a:ext cx="294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Component that can update a piece of state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ED39A3-F3D5-6CB0-6F35-F15F98D57A4D}"/>
              </a:ext>
            </a:extLst>
          </p:cNvPr>
          <p:cNvSpPr/>
          <p:nvPr/>
        </p:nvSpPr>
        <p:spPr>
          <a:xfrm>
            <a:off x="1875881" y="1929866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7EBEFA3-1294-2D0E-4B99-0D31A6828890}"/>
              </a:ext>
            </a:extLst>
          </p:cNvPr>
          <p:cNvSpPr/>
          <p:nvPr/>
        </p:nvSpPr>
        <p:spPr>
          <a:xfrm>
            <a:off x="1476870" y="2521917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C86A0D-4D2E-7AD1-38FD-1ADB0142B3D3}"/>
              </a:ext>
            </a:extLst>
          </p:cNvPr>
          <p:cNvSpPr/>
          <p:nvPr/>
        </p:nvSpPr>
        <p:spPr>
          <a:xfrm>
            <a:off x="2274892" y="2521917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770371-4343-6690-1FBF-000D4134C33F}"/>
              </a:ext>
            </a:extLst>
          </p:cNvPr>
          <p:cNvSpPr/>
          <p:nvPr/>
        </p:nvSpPr>
        <p:spPr>
          <a:xfrm>
            <a:off x="1875880" y="3113969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46D360-8847-6FA0-EAD6-45EACDE10CBD}"/>
              </a:ext>
            </a:extLst>
          </p:cNvPr>
          <p:cNvSpPr/>
          <p:nvPr/>
        </p:nvSpPr>
        <p:spPr>
          <a:xfrm>
            <a:off x="1077859" y="3113969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145ADF0-C033-C6A2-75D5-220A50A02B14}"/>
              </a:ext>
            </a:extLst>
          </p:cNvPr>
          <p:cNvSpPr/>
          <p:nvPr/>
        </p:nvSpPr>
        <p:spPr>
          <a:xfrm>
            <a:off x="2673901" y="3113968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16BF5AE-482D-FB32-9062-9F30E620B2AC}"/>
              </a:ext>
            </a:extLst>
          </p:cNvPr>
          <p:cNvSpPr/>
          <p:nvPr/>
        </p:nvSpPr>
        <p:spPr>
          <a:xfrm>
            <a:off x="1476869" y="3706020"/>
            <a:ext cx="399011" cy="399011"/>
          </a:xfrm>
          <a:prstGeom prst="ellipse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9E6C30-D9C5-2786-10F6-622F144D0A80}"/>
              </a:ext>
            </a:extLst>
          </p:cNvPr>
          <p:cNvSpPr/>
          <p:nvPr/>
        </p:nvSpPr>
        <p:spPr>
          <a:xfrm>
            <a:off x="678848" y="3706020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5BF815-CF25-F1F9-BAC4-A094EE122A7A}"/>
              </a:ext>
            </a:extLst>
          </p:cNvPr>
          <p:cNvSpPr/>
          <p:nvPr/>
        </p:nvSpPr>
        <p:spPr>
          <a:xfrm>
            <a:off x="2274890" y="3706019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2DAE37-8638-2504-578F-2E2813F97CFC}"/>
              </a:ext>
            </a:extLst>
          </p:cNvPr>
          <p:cNvSpPr/>
          <p:nvPr/>
        </p:nvSpPr>
        <p:spPr>
          <a:xfrm>
            <a:off x="3072911" y="3706019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68EDAA-5A5A-134A-1EAE-A4A8AB775ECF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1676376" y="2270443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FF5668-177E-EF06-C361-9CCE6527622B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2216458" y="2270443"/>
            <a:ext cx="257940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B069B6-6BD7-8852-EF67-1A4902F34498}"/>
              </a:ext>
            </a:extLst>
          </p:cNvPr>
          <p:cNvCxnSpPr>
            <a:cxnSpLocks/>
            <a:stCxn id="57" idx="5"/>
            <a:endCxn id="60" idx="0"/>
          </p:cNvCxnSpPr>
          <p:nvPr/>
        </p:nvCxnSpPr>
        <p:spPr>
          <a:xfrm>
            <a:off x="2615469" y="2862494"/>
            <a:ext cx="257938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F9DF37-4227-3A94-169E-CA3F5D1BC363}"/>
              </a:ext>
            </a:extLst>
          </p:cNvPr>
          <p:cNvCxnSpPr>
            <a:cxnSpLocks/>
            <a:stCxn id="56" idx="5"/>
            <a:endCxn id="58" idx="0"/>
          </p:cNvCxnSpPr>
          <p:nvPr/>
        </p:nvCxnSpPr>
        <p:spPr>
          <a:xfrm>
            <a:off x="1817447" y="2862494"/>
            <a:ext cx="257939" cy="2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A3BBEE-AEEB-FA51-43C1-E92AEE478AC8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277365" y="2862494"/>
            <a:ext cx="257939" cy="2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FA1B20-AB56-87F7-3283-049BD21C9E42}"/>
              </a:ext>
            </a:extLst>
          </p:cNvPr>
          <p:cNvCxnSpPr>
            <a:cxnSpLocks/>
            <a:stCxn id="59" idx="3"/>
            <a:endCxn id="62" idx="0"/>
          </p:cNvCxnSpPr>
          <p:nvPr/>
        </p:nvCxnSpPr>
        <p:spPr>
          <a:xfrm flipH="1">
            <a:off x="878354" y="3454546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DC54C1-FE93-230C-4C91-9D00D714D0B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1418436" y="3454546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959012-E5CF-15C1-6A63-673FA19BFF83}"/>
              </a:ext>
            </a:extLst>
          </p:cNvPr>
          <p:cNvCxnSpPr>
            <a:cxnSpLocks/>
            <a:stCxn id="58" idx="5"/>
            <a:endCxn id="63" idx="0"/>
          </p:cNvCxnSpPr>
          <p:nvPr/>
        </p:nvCxnSpPr>
        <p:spPr>
          <a:xfrm>
            <a:off x="2216457" y="3454546"/>
            <a:ext cx="257939" cy="25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3C99C3-A501-C7B0-8235-0F73FD1A0AAA}"/>
              </a:ext>
            </a:extLst>
          </p:cNvPr>
          <p:cNvCxnSpPr>
            <a:cxnSpLocks/>
            <a:stCxn id="60" idx="5"/>
            <a:endCxn id="64" idx="0"/>
          </p:cNvCxnSpPr>
          <p:nvPr/>
        </p:nvCxnSpPr>
        <p:spPr>
          <a:xfrm>
            <a:off x="3014478" y="3454545"/>
            <a:ext cx="257939" cy="25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AA2FAE-A40F-6DAA-3B1A-80493C87DC13}"/>
              </a:ext>
            </a:extLst>
          </p:cNvPr>
          <p:cNvSpPr txBox="1"/>
          <p:nvPr/>
        </p:nvSpPr>
        <p:spPr>
          <a:xfrm>
            <a:off x="878354" y="4499058"/>
            <a:ext cx="3162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Components reading that piece of state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33A68A1-CA1C-BA88-E2AC-366CC8888CE3}"/>
              </a:ext>
            </a:extLst>
          </p:cNvPr>
          <p:cNvSpPr/>
          <p:nvPr/>
        </p:nvSpPr>
        <p:spPr>
          <a:xfrm>
            <a:off x="430571" y="4453441"/>
            <a:ext cx="399011" cy="3990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AF0B940-058F-8EC5-4DC2-DBD416ADBBE7}"/>
              </a:ext>
            </a:extLst>
          </p:cNvPr>
          <p:cNvSpPr/>
          <p:nvPr/>
        </p:nvSpPr>
        <p:spPr>
          <a:xfrm>
            <a:off x="4251679" y="4453441"/>
            <a:ext cx="399011" cy="399011"/>
          </a:xfrm>
          <a:prstGeom prst="ellipse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9B37B8B-EE17-CD35-BE3F-5A5D5D16178D}"/>
              </a:ext>
            </a:extLst>
          </p:cNvPr>
          <p:cNvSpPr/>
          <p:nvPr/>
        </p:nvSpPr>
        <p:spPr>
          <a:xfrm>
            <a:off x="7934300" y="4453441"/>
            <a:ext cx="399011" cy="399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DF0F4-3DA9-ADAC-6ACA-F5CDDEA19B20}"/>
              </a:ext>
            </a:extLst>
          </p:cNvPr>
          <p:cNvSpPr txBox="1"/>
          <p:nvPr/>
        </p:nvSpPr>
        <p:spPr>
          <a:xfrm>
            <a:off x="8382084" y="4514447"/>
            <a:ext cx="3442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Component that are not interested in state changes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D16B40-321F-B394-EBE6-F5EF1E63A5EA}"/>
              </a:ext>
            </a:extLst>
          </p:cNvPr>
          <p:cNvSpPr txBox="1"/>
          <p:nvPr/>
        </p:nvSpPr>
        <p:spPr>
          <a:xfrm>
            <a:off x="4530438" y="1349067"/>
            <a:ext cx="27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Without a central state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18EE4E-FDC3-5972-4D7E-99B4A845E467}"/>
              </a:ext>
            </a:extLst>
          </p:cNvPr>
          <p:cNvSpPr txBox="1"/>
          <p:nvPr/>
        </p:nvSpPr>
        <p:spPr>
          <a:xfrm>
            <a:off x="8307567" y="1349067"/>
            <a:ext cx="27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With a central state</a:t>
            </a:r>
          </a:p>
        </p:txBody>
      </p:sp>
    </p:spTree>
    <p:extLst>
      <p:ext uri="{BB962C8B-B14F-4D97-AF65-F5344CB8AC3E}">
        <p14:creationId xmlns:p14="http://schemas.microsoft.com/office/powerpoint/2010/main" val="28327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8" grpId="0" animBg="1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9" grpId="0"/>
      <p:bldP spid="80" grpId="0" animBg="1"/>
      <p:bldP spid="81" grpId="0" animBg="1"/>
      <p:bldP spid="82" grpId="0" animBg="1"/>
      <p:bldP spid="83" grpId="0"/>
      <p:bldP spid="84" grpId="0"/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702</Words>
  <Application>Microsoft Office PowerPoint</Application>
  <PresentationFormat>Widescreen</PresentationFormat>
  <Paragraphs>146</Paragraphs>
  <Slides>35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Cascadia Mono ExtraLight</vt:lpstr>
      <vt:lpstr>Office Theme</vt:lpstr>
      <vt:lpstr>Gestione dello stato in Blazor</vt:lpstr>
      <vt:lpstr>Un grazie agli sponsor</vt:lpstr>
      <vt:lpstr>E alle community che ci hanno supportato</vt:lpstr>
      <vt:lpstr>Why this talk?</vt:lpstr>
      <vt:lpstr>What is state?</vt:lpstr>
      <vt:lpstr>Is it a SPA problem?</vt:lpstr>
      <vt:lpstr>Not really..</vt:lpstr>
      <vt:lpstr>State in a Blazor Application</vt:lpstr>
      <vt:lpstr>What is State Management?</vt:lpstr>
      <vt:lpstr>How can we do State Management in Blazor?</vt:lpstr>
      <vt:lpstr>Demo</vt:lpstr>
      <vt:lpstr>Cascading Parameters &amp; Values</vt:lpstr>
      <vt:lpstr>Cascading Parameters – Store</vt:lpstr>
      <vt:lpstr>Cascading Parameters – Wire Up</vt:lpstr>
      <vt:lpstr>Cascading Parameters – Use in component 1/2</vt:lpstr>
      <vt:lpstr>Cascading Parameters – Use in component 2/2</vt:lpstr>
      <vt:lpstr>Cascading Parameters – Pros &amp; Cons</vt:lpstr>
      <vt:lpstr>State Container Service – Wire Up &amp; Store</vt:lpstr>
      <vt:lpstr>State Container Service – Use in component</vt:lpstr>
      <vt:lpstr>State Container Service – Pros &amp; Cons</vt:lpstr>
      <vt:lpstr>Observable State – Wire Up &amp; Store</vt:lpstr>
      <vt:lpstr>Observable State – Use in component</vt:lpstr>
      <vt:lpstr>Observable State – Pros &amp; Cons</vt:lpstr>
      <vt:lpstr>Flux pattern</vt:lpstr>
      <vt:lpstr>Flux pattern – Fluxor Implementation</vt:lpstr>
      <vt:lpstr>Flux pattern – Wire up</vt:lpstr>
      <vt:lpstr>Flux pattern – Use store in a Component</vt:lpstr>
      <vt:lpstr>Flux pattern – Use store in a Component</vt:lpstr>
      <vt:lpstr>Flux pattern – State and Reducers</vt:lpstr>
      <vt:lpstr>Flux pattern – Pros &amp; Cons</vt:lpstr>
      <vt:lpstr>Flux pattern – Fluxor with effects</vt:lpstr>
      <vt:lpstr>Wrap up</vt:lpstr>
      <vt:lpstr>Demo</vt:lpstr>
      <vt:lpstr>Questions?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Fabio Spaziani</cp:lastModifiedBy>
  <cp:revision>6</cp:revision>
  <dcterms:created xsi:type="dcterms:W3CDTF">2022-05-07T17:10:36Z</dcterms:created>
  <dcterms:modified xsi:type="dcterms:W3CDTF">2023-05-21T18:42:44Z</dcterms:modified>
</cp:coreProperties>
</file>