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94" r:id="rId5"/>
    <p:sldId id="257" r:id="rId6"/>
    <p:sldId id="264" r:id="rId7"/>
    <p:sldId id="297" r:id="rId8"/>
    <p:sldId id="291" r:id="rId9"/>
    <p:sldId id="262" r:id="rId10"/>
    <p:sldId id="263" r:id="rId11"/>
    <p:sldId id="292" r:id="rId12"/>
    <p:sldId id="265" r:id="rId13"/>
    <p:sldId id="290" r:id="rId14"/>
    <p:sldId id="279" r:id="rId15"/>
    <p:sldId id="280" r:id="rId16"/>
    <p:sldId id="295" r:id="rId17"/>
    <p:sldId id="266" r:id="rId18"/>
    <p:sldId id="288" r:id="rId19"/>
    <p:sldId id="287" r:id="rId20"/>
    <p:sldId id="281" r:id="rId21"/>
    <p:sldId id="267" r:id="rId22"/>
    <p:sldId id="289" r:id="rId23"/>
    <p:sldId id="282" r:id="rId24"/>
    <p:sldId id="269" r:id="rId25"/>
    <p:sldId id="276" r:id="rId26"/>
    <p:sldId id="284" r:id="rId27"/>
    <p:sldId id="286" r:id="rId28"/>
    <p:sldId id="296" r:id="rId29"/>
    <p:sldId id="285" r:id="rId30"/>
    <p:sldId id="283" r:id="rId31"/>
    <p:sldId id="293" r:id="rId32"/>
    <p:sldId id="277" r:id="rId33"/>
    <p:sldId id="298" r:id="rId34"/>
    <p:sldId id="261"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8DE8"/>
    <a:srgbClr val="B07BD7"/>
    <a:srgbClr val="17212B"/>
    <a:srgbClr val="59328A"/>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99F54-E0EA-4815-B0F5-CBF5DB271B1F}" v="720" dt="2023-05-26T09:06:08.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87910" autoAdjust="0"/>
  </p:normalViewPr>
  <p:slideViewPr>
    <p:cSldViewPr snapToGrid="0">
      <p:cViewPr varScale="1">
        <p:scale>
          <a:sx n="84" d="100"/>
          <a:sy n="84" d="100"/>
        </p:scale>
        <p:origin x="52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Spaziani" userId="a4266648-d70e-4ec6-841a-7ce1e10c6416" providerId="ADAL" clId="{2FC99F54-E0EA-4815-B0F5-CBF5DB271B1F}"/>
    <pc:docChg chg="undo redo custSel addSld delSld modSld sldOrd">
      <pc:chgData name="Fabio Spaziani" userId="a4266648-d70e-4ec6-841a-7ce1e10c6416" providerId="ADAL" clId="{2FC99F54-E0EA-4815-B0F5-CBF5DB271B1F}" dt="2023-05-26T09:06:08.792" v="6008"/>
      <pc:docMkLst>
        <pc:docMk/>
      </pc:docMkLst>
      <pc:sldChg chg="addSp delSp modSp mod">
        <pc:chgData name="Fabio Spaziani" userId="a4266648-d70e-4ec6-841a-7ce1e10c6416" providerId="ADAL" clId="{2FC99F54-E0EA-4815-B0F5-CBF5DB271B1F}" dt="2023-05-17T14:13:07.074" v="4969" actId="1076"/>
        <pc:sldMkLst>
          <pc:docMk/>
          <pc:sldMk cId="1157369579" sldId="256"/>
        </pc:sldMkLst>
        <pc:spChg chg="mod">
          <ac:chgData name="Fabio Spaziani" userId="a4266648-d70e-4ec6-841a-7ce1e10c6416" providerId="ADAL" clId="{2FC99F54-E0EA-4815-B0F5-CBF5DB271B1F}" dt="2023-05-10T13:01:19.071" v="3"/>
          <ac:spMkLst>
            <pc:docMk/>
            <pc:sldMk cId="1157369579" sldId="256"/>
            <ac:spMk id="2" creationId="{AEA82E7F-245F-5472-0B1A-870A964B4354}"/>
          </ac:spMkLst>
        </pc:spChg>
        <pc:spChg chg="add mod">
          <ac:chgData name="Fabio Spaziani" userId="a4266648-d70e-4ec6-841a-7ce1e10c6416" providerId="ADAL" clId="{2FC99F54-E0EA-4815-B0F5-CBF5DB271B1F}" dt="2023-05-17T14:13:07.074" v="4969" actId="1076"/>
          <ac:spMkLst>
            <pc:docMk/>
            <pc:sldMk cId="1157369579" sldId="256"/>
            <ac:spMk id="3" creationId="{F5506EC6-8156-9246-6ED8-F8E26DFA5EA1}"/>
          </ac:spMkLst>
        </pc:spChg>
        <pc:spChg chg="del mod">
          <ac:chgData name="Fabio Spaziani" userId="a4266648-d70e-4ec6-841a-7ce1e10c6416" providerId="ADAL" clId="{2FC99F54-E0EA-4815-B0F5-CBF5DB271B1F}" dt="2023-05-10T13:08:49.463" v="209" actId="478"/>
          <ac:spMkLst>
            <pc:docMk/>
            <pc:sldMk cId="1157369579" sldId="256"/>
            <ac:spMk id="4" creationId="{FE5056EB-05E5-345A-716D-88C331D8C8CD}"/>
          </ac:spMkLst>
        </pc:spChg>
        <pc:grpChg chg="add mod">
          <ac:chgData name="Fabio Spaziani" userId="a4266648-d70e-4ec6-841a-7ce1e10c6416" providerId="ADAL" clId="{2FC99F54-E0EA-4815-B0F5-CBF5DB271B1F}" dt="2023-05-10T13:08:53.031" v="221" actId="1035"/>
          <ac:grpSpMkLst>
            <pc:docMk/>
            <pc:sldMk cId="1157369579" sldId="256"/>
            <ac:grpSpMk id="6" creationId="{E35F701E-4796-4915-B0A2-898C28EE002F}"/>
          </ac:grpSpMkLst>
        </pc:grpChg>
        <pc:picChg chg="add mod">
          <ac:chgData name="Fabio Spaziani" userId="a4266648-d70e-4ec6-841a-7ce1e10c6416" providerId="ADAL" clId="{2FC99F54-E0EA-4815-B0F5-CBF5DB271B1F}" dt="2023-05-10T13:08:29.879" v="206" actId="1037"/>
          <ac:picMkLst>
            <pc:docMk/>
            <pc:sldMk cId="1157369579" sldId="256"/>
            <ac:picMk id="5" creationId="{768F6D68-2ED3-871E-4B24-D34CEED4C87B}"/>
          </ac:picMkLst>
        </pc:picChg>
      </pc:sldChg>
      <pc:sldChg chg="addSp delSp modSp mod modAnim">
        <pc:chgData name="Fabio Spaziani" userId="a4266648-d70e-4ec6-841a-7ce1e10c6416" providerId="ADAL" clId="{2FC99F54-E0EA-4815-B0F5-CBF5DB271B1F}" dt="2023-05-17T15:57:21.341" v="5000" actId="1036"/>
        <pc:sldMkLst>
          <pc:docMk/>
          <pc:sldMk cId="1606599102" sldId="257"/>
        </pc:sldMkLst>
        <pc:spChg chg="mod">
          <ac:chgData name="Fabio Spaziani" userId="a4266648-d70e-4ec6-841a-7ce1e10c6416" providerId="ADAL" clId="{2FC99F54-E0EA-4815-B0F5-CBF5DB271B1F}" dt="2023-05-10T13:18:49.473" v="283"/>
          <ac:spMkLst>
            <pc:docMk/>
            <pc:sldMk cId="1606599102" sldId="257"/>
            <ac:spMk id="2" creationId="{05EE2F23-A361-216F-8AEB-032FC07C3CA8}"/>
          </ac:spMkLst>
        </pc:spChg>
        <pc:spChg chg="mod">
          <ac:chgData name="Fabio Spaziani" userId="a4266648-d70e-4ec6-841a-7ce1e10c6416" providerId="ADAL" clId="{2FC99F54-E0EA-4815-B0F5-CBF5DB271B1F}" dt="2023-05-17T15:57:21.341" v="5000" actId="1036"/>
          <ac:spMkLst>
            <pc:docMk/>
            <pc:sldMk cId="1606599102" sldId="257"/>
            <ac:spMk id="3" creationId="{46B05072-6BA6-1F6F-179C-A52E2D41542A}"/>
          </ac:spMkLst>
        </pc:spChg>
        <pc:spChg chg="add mod ord">
          <ac:chgData name="Fabio Spaziani" userId="a4266648-d70e-4ec6-841a-7ce1e10c6416" providerId="ADAL" clId="{2FC99F54-E0EA-4815-B0F5-CBF5DB271B1F}" dt="2023-05-17T15:57:21.341" v="5000" actId="1036"/>
          <ac:spMkLst>
            <pc:docMk/>
            <pc:sldMk cId="1606599102" sldId="257"/>
            <ac:spMk id="4" creationId="{A6CCF6EF-CCDD-3B53-0FDC-88456848CC69}"/>
          </ac:spMkLst>
        </pc:spChg>
        <pc:picChg chg="add mod">
          <ac:chgData name="Fabio Spaziani" userId="a4266648-d70e-4ec6-841a-7ce1e10c6416" providerId="ADAL" clId="{2FC99F54-E0EA-4815-B0F5-CBF5DB271B1F}" dt="2023-05-16T16:07:11.147" v="3184" actId="14100"/>
          <ac:picMkLst>
            <pc:docMk/>
            <pc:sldMk cId="1606599102" sldId="257"/>
            <ac:picMk id="1026" creationId="{0E3D3AB0-AF93-F1D3-D163-8B1F44125B46}"/>
          </ac:picMkLst>
        </pc:picChg>
        <pc:picChg chg="add del">
          <ac:chgData name="Fabio Spaziani" userId="a4266648-d70e-4ec6-841a-7ce1e10c6416" providerId="ADAL" clId="{2FC99F54-E0EA-4815-B0F5-CBF5DB271B1F}" dt="2023-05-16T16:06:59.743" v="3181"/>
          <ac:picMkLst>
            <pc:docMk/>
            <pc:sldMk cId="1606599102" sldId="257"/>
            <ac:picMk id="1028" creationId="{428C088F-7250-A483-C927-678806536427}"/>
          </ac:picMkLst>
        </pc:picChg>
        <pc:picChg chg="add mod">
          <ac:chgData name="Fabio Spaziani" userId="a4266648-d70e-4ec6-841a-7ce1e10c6416" providerId="ADAL" clId="{2FC99F54-E0EA-4815-B0F5-CBF5DB271B1F}" dt="2023-05-16T16:07:12.797" v="3185" actId="1076"/>
          <ac:picMkLst>
            <pc:docMk/>
            <pc:sldMk cId="1606599102" sldId="257"/>
            <ac:picMk id="1030" creationId="{F0B9B44A-821E-DC1C-524A-B4EE88C05EE4}"/>
          </ac:picMkLst>
        </pc:picChg>
      </pc:sldChg>
      <pc:sldChg chg="delSp modSp mod modShow">
        <pc:chgData name="Fabio Spaziani" userId="a4266648-d70e-4ec6-841a-7ce1e10c6416" providerId="ADAL" clId="{2FC99F54-E0EA-4815-B0F5-CBF5DB271B1F}" dt="2023-05-17T14:13:22.031" v="4970" actId="729"/>
        <pc:sldMkLst>
          <pc:docMk/>
          <pc:sldMk cId="496925547" sldId="260"/>
        </pc:sldMkLst>
        <pc:spChg chg="del mod">
          <ac:chgData name="Fabio Spaziani" userId="a4266648-d70e-4ec6-841a-7ce1e10c6416" providerId="ADAL" clId="{2FC99F54-E0EA-4815-B0F5-CBF5DB271B1F}" dt="2023-05-16T16:49:02.565" v="4184" actId="478"/>
          <ac:spMkLst>
            <pc:docMk/>
            <pc:sldMk cId="496925547" sldId="260"/>
            <ac:spMk id="5" creationId="{9929D789-B1D5-C0C3-650E-AEB99A8270D8}"/>
          </ac:spMkLst>
        </pc:spChg>
      </pc:sldChg>
      <pc:sldChg chg="addSp delSp modSp add mod modTransition">
        <pc:chgData name="Fabio Spaziani" userId="a4266648-d70e-4ec6-841a-7ce1e10c6416" providerId="ADAL" clId="{2FC99F54-E0EA-4815-B0F5-CBF5DB271B1F}" dt="2023-05-20T15:14:57.843" v="5551"/>
        <pc:sldMkLst>
          <pc:docMk/>
          <pc:sldMk cId="601417094" sldId="261"/>
        </pc:sldMkLst>
        <pc:spChg chg="add del mod">
          <ac:chgData name="Fabio Spaziani" userId="a4266648-d70e-4ec6-841a-7ce1e10c6416" providerId="ADAL" clId="{2FC99F54-E0EA-4815-B0F5-CBF5DB271B1F}" dt="2023-05-10T13:03:17.425" v="58"/>
          <ac:spMkLst>
            <pc:docMk/>
            <pc:sldMk cId="601417094" sldId="261"/>
            <ac:spMk id="2" creationId="{D65DE883-4886-7B69-F2BC-29ECF3452C76}"/>
          </ac:spMkLst>
        </pc:spChg>
        <pc:spChg chg="mod">
          <ac:chgData name="Fabio Spaziani" userId="a4266648-d70e-4ec6-841a-7ce1e10c6416" providerId="ADAL" clId="{2FC99F54-E0EA-4815-B0F5-CBF5DB271B1F}" dt="2023-05-17T14:13:44.893" v="4973" actId="14100"/>
          <ac:spMkLst>
            <pc:docMk/>
            <pc:sldMk cId="601417094" sldId="261"/>
            <ac:spMk id="4" creationId="{DFB01CC4-9C78-1B91-FF47-912479AD254C}"/>
          </ac:spMkLst>
        </pc:spChg>
        <pc:spChg chg="del mod">
          <ac:chgData name="Fabio Spaziani" userId="a4266648-d70e-4ec6-841a-7ce1e10c6416" providerId="ADAL" clId="{2FC99F54-E0EA-4815-B0F5-CBF5DB271B1F}" dt="2023-05-10T13:03:26.705" v="61" actId="478"/>
          <ac:spMkLst>
            <pc:docMk/>
            <pc:sldMk cId="601417094" sldId="261"/>
            <ac:spMk id="5" creationId="{9929D789-B1D5-C0C3-650E-AEB99A8270D8}"/>
          </ac:spMkLst>
        </pc:spChg>
        <pc:spChg chg="add mod">
          <ac:chgData name="Fabio Spaziani" userId="a4266648-d70e-4ec6-841a-7ce1e10c6416" providerId="ADAL" clId="{2FC99F54-E0EA-4815-B0F5-CBF5DB271B1F}" dt="2023-05-17T14:13:59.027" v="4975" actId="1076"/>
          <ac:spMkLst>
            <pc:docMk/>
            <pc:sldMk cId="601417094" sldId="261"/>
            <ac:spMk id="9" creationId="{B23210D3-379A-B272-CC16-BE3F87D6D1B9}"/>
          </ac:spMkLst>
        </pc:spChg>
        <pc:grpChg chg="add del mod">
          <ac:chgData name="Fabio Spaziani" userId="a4266648-d70e-4ec6-841a-7ce1e10c6416" providerId="ADAL" clId="{2FC99F54-E0EA-4815-B0F5-CBF5DB271B1F}" dt="2023-05-10T13:03:17.425" v="58"/>
          <ac:grpSpMkLst>
            <pc:docMk/>
            <pc:sldMk cId="601417094" sldId="261"/>
            <ac:grpSpMk id="6" creationId="{2E87D340-0A7D-7786-5480-71BB3CA47A87}"/>
          </ac:grpSpMkLst>
        </pc:grpChg>
        <pc:grpChg chg="add mod">
          <ac:chgData name="Fabio Spaziani" userId="a4266648-d70e-4ec6-841a-7ce1e10c6416" providerId="ADAL" clId="{2FC99F54-E0EA-4815-B0F5-CBF5DB271B1F}" dt="2023-05-17T14:13:48.398" v="4974" actId="1076"/>
          <ac:grpSpMkLst>
            <pc:docMk/>
            <pc:sldMk cId="601417094" sldId="261"/>
            <ac:grpSpMk id="11" creationId="{02FD4463-D1B3-00DB-10F0-AF90CAC1D24A}"/>
          </ac:grpSpMkLst>
        </pc:grpChg>
        <pc:picChg chg="add del mod">
          <ac:chgData name="Fabio Spaziani" userId="a4266648-d70e-4ec6-841a-7ce1e10c6416" providerId="ADAL" clId="{2FC99F54-E0EA-4815-B0F5-CBF5DB271B1F}" dt="2023-05-10T13:03:17.425" v="58"/>
          <ac:picMkLst>
            <pc:docMk/>
            <pc:sldMk cId="601417094" sldId="261"/>
            <ac:picMk id="3" creationId="{AFF6B3BF-EEC0-7D54-8EC1-9840F07794F9}"/>
          </ac:picMkLst>
        </pc:picChg>
        <pc:picChg chg="mod">
          <ac:chgData name="Fabio Spaziani" userId="a4266648-d70e-4ec6-841a-7ce1e10c6416" providerId="ADAL" clId="{2FC99F54-E0EA-4815-B0F5-CBF5DB271B1F}" dt="2023-05-10T13:03:05.916" v="57"/>
          <ac:picMkLst>
            <pc:docMk/>
            <pc:sldMk cId="601417094" sldId="261"/>
            <ac:picMk id="7" creationId="{6BD8094A-8766-4CB2-67EA-7585016ABDBC}"/>
          </ac:picMkLst>
        </pc:picChg>
        <pc:picChg chg="mod">
          <ac:chgData name="Fabio Spaziani" userId="a4266648-d70e-4ec6-841a-7ce1e10c6416" providerId="ADAL" clId="{2FC99F54-E0EA-4815-B0F5-CBF5DB271B1F}" dt="2023-05-10T13:03:05.916" v="57"/>
          <ac:picMkLst>
            <pc:docMk/>
            <pc:sldMk cId="601417094" sldId="261"/>
            <ac:picMk id="8" creationId="{9554A63D-E6EE-CD72-22FF-9CAD09E1D3B9}"/>
          </ac:picMkLst>
        </pc:picChg>
        <pc:picChg chg="add mod">
          <ac:chgData name="Fabio Spaziani" userId="a4266648-d70e-4ec6-841a-7ce1e10c6416" providerId="ADAL" clId="{2FC99F54-E0EA-4815-B0F5-CBF5DB271B1F}" dt="2023-05-10T13:09:19.792" v="253" actId="1076"/>
          <ac:picMkLst>
            <pc:docMk/>
            <pc:sldMk cId="601417094" sldId="261"/>
            <ac:picMk id="10" creationId="{95F49B1C-DC47-16FE-A0B3-2ADA9F81B8ED}"/>
          </ac:picMkLst>
        </pc:picChg>
        <pc:picChg chg="mod">
          <ac:chgData name="Fabio Spaziani" userId="a4266648-d70e-4ec6-841a-7ce1e10c6416" providerId="ADAL" clId="{2FC99F54-E0EA-4815-B0F5-CBF5DB271B1F}" dt="2023-05-10T13:06:43.796" v="83" actId="14826"/>
          <ac:picMkLst>
            <pc:docMk/>
            <pc:sldMk cId="601417094" sldId="261"/>
            <ac:picMk id="12" creationId="{EC435A90-5C94-0F10-69A5-C23D5FCE3A54}"/>
          </ac:picMkLst>
        </pc:picChg>
        <pc:picChg chg="mod">
          <ac:chgData name="Fabio Spaziani" userId="a4266648-d70e-4ec6-841a-7ce1e10c6416" providerId="ADAL" clId="{2FC99F54-E0EA-4815-B0F5-CBF5DB271B1F}" dt="2023-05-10T13:06:51.640" v="96" actId="1035"/>
          <ac:picMkLst>
            <pc:docMk/>
            <pc:sldMk cId="601417094" sldId="261"/>
            <ac:picMk id="13" creationId="{0C84CFA8-872D-EE51-4D3B-5EDC369B3353}"/>
          </ac:picMkLst>
        </pc:picChg>
      </pc:sldChg>
      <pc:sldChg chg="add del ord">
        <pc:chgData name="Fabio Spaziani" userId="a4266648-d70e-4ec6-841a-7ce1e10c6416" providerId="ADAL" clId="{2FC99F54-E0EA-4815-B0F5-CBF5DB271B1F}" dt="2023-05-10T13:02:56.713" v="55" actId="47"/>
        <pc:sldMkLst>
          <pc:docMk/>
          <pc:sldMk cId="1838130897" sldId="261"/>
        </pc:sldMkLst>
      </pc:sldChg>
      <pc:sldChg chg="modSp add del mod">
        <pc:chgData name="Fabio Spaziani" userId="a4266648-d70e-4ec6-841a-7ce1e10c6416" providerId="ADAL" clId="{2FC99F54-E0EA-4815-B0F5-CBF5DB271B1F}" dt="2023-05-10T13:18:34.134" v="273" actId="2890"/>
        <pc:sldMkLst>
          <pc:docMk/>
          <pc:sldMk cId="1104860990" sldId="262"/>
        </pc:sldMkLst>
        <pc:spChg chg="mod">
          <ac:chgData name="Fabio Spaziani" userId="a4266648-d70e-4ec6-841a-7ce1e10c6416" providerId="ADAL" clId="{2FC99F54-E0EA-4815-B0F5-CBF5DB271B1F}" dt="2023-05-10T13:18:32.536" v="270"/>
          <ac:spMkLst>
            <pc:docMk/>
            <pc:sldMk cId="1104860990" sldId="262"/>
            <ac:spMk id="3" creationId="{46B05072-6BA6-1F6F-179C-A52E2D41542A}"/>
          </ac:spMkLst>
        </pc:spChg>
      </pc:sldChg>
      <pc:sldChg chg="addSp delSp modSp add mod delAnim modAnim">
        <pc:chgData name="Fabio Spaziani" userId="a4266648-d70e-4ec6-841a-7ce1e10c6416" providerId="ADAL" clId="{2FC99F54-E0EA-4815-B0F5-CBF5DB271B1F}" dt="2023-05-26T09:06:08.792" v="6008"/>
        <pc:sldMkLst>
          <pc:docMk/>
          <pc:sldMk cId="2832729591" sldId="262"/>
        </pc:sldMkLst>
        <pc:spChg chg="mod">
          <ac:chgData name="Fabio Spaziani" userId="a4266648-d70e-4ec6-841a-7ce1e10c6416" providerId="ADAL" clId="{2FC99F54-E0EA-4815-B0F5-CBF5DB271B1F}" dt="2023-05-10T13:19:53.513" v="308"/>
          <ac:spMkLst>
            <pc:docMk/>
            <pc:sldMk cId="2832729591" sldId="262"/>
            <ac:spMk id="2" creationId="{05EE2F23-A361-216F-8AEB-032FC07C3CA8}"/>
          </ac:spMkLst>
        </pc:spChg>
        <pc:spChg chg="del mod">
          <ac:chgData name="Fabio Spaziani" userId="a4266648-d70e-4ec6-841a-7ce1e10c6416" providerId="ADAL" clId="{2FC99F54-E0EA-4815-B0F5-CBF5DB271B1F}" dt="2023-05-16T16:33:35.471" v="3742" actId="478"/>
          <ac:spMkLst>
            <pc:docMk/>
            <pc:sldMk cId="2832729591" sldId="262"/>
            <ac:spMk id="3" creationId="{46B05072-6BA6-1F6F-179C-A52E2D41542A}"/>
          </ac:spMkLst>
        </pc:spChg>
        <pc:spChg chg="add mod">
          <ac:chgData name="Fabio Spaziani" userId="a4266648-d70e-4ec6-841a-7ce1e10c6416" providerId="ADAL" clId="{2FC99F54-E0EA-4815-B0F5-CBF5DB271B1F}" dt="2023-05-24T17:47:15.714" v="5860" actId="207"/>
          <ac:spMkLst>
            <pc:docMk/>
            <pc:sldMk cId="2832729591" sldId="262"/>
            <ac:spMk id="3" creationId="{B33107D5-B8D3-94D5-C6B2-33960E3430C3}"/>
          </ac:spMkLst>
        </pc:spChg>
        <pc:spChg chg="add del mod">
          <ac:chgData name="Fabio Spaziani" userId="a4266648-d70e-4ec6-841a-7ce1e10c6416" providerId="ADAL" clId="{2FC99F54-E0EA-4815-B0F5-CBF5DB271B1F}" dt="2023-05-22T17:19:21.063" v="5792" actId="478"/>
          <ac:spMkLst>
            <pc:docMk/>
            <pc:sldMk cId="2832729591" sldId="262"/>
            <ac:spMk id="3" creationId="{FE7A8C13-D6CB-0417-D92F-BF43CD9B2C36}"/>
          </ac:spMkLst>
        </pc:spChg>
        <pc:spChg chg="add mod">
          <ac:chgData name="Fabio Spaziani" userId="a4266648-d70e-4ec6-841a-7ce1e10c6416" providerId="ADAL" clId="{2FC99F54-E0EA-4815-B0F5-CBF5DB271B1F}" dt="2023-05-17T16:06:33.178" v="5076" actId="14100"/>
          <ac:spMkLst>
            <pc:docMk/>
            <pc:sldMk cId="2832729591" sldId="262"/>
            <ac:spMk id="4" creationId="{758173EB-0F65-255B-D1D2-E61E7D4599AD}"/>
          </ac:spMkLst>
        </pc:spChg>
        <pc:spChg chg="add mod">
          <ac:chgData name="Fabio Spaziani" userId="a4266648-d70e-4ec6-841a-7ce1e10c6416" providerId="ADAL" clId="{2FC99F54-E0EA-4815-B0F5-CBF5DB271B1F}" dt="2023-05-17T16:05:37.566" v="5071" actId="1076"/>
          <ac:spMkLst>
            <pc:docMk/>
            <pc:sldMk cId="2832729591" sldId="262"/>
            <ac:spMk id="5" creationId="{85702335-7190-CC44-6DC9-35CED6F84F53}"/>
          </ac:spMkLst>
        </pc:spChg>
        <pc:spChg chg="add mod">
          <ac:chgData name="Fabio Spaziani" userId="a4266648-d70e-4ec6-841a-7ce1e10c6416" providerId="ADAL" clId="{2FC99F54-E0EA-4815-B0F5-CBF5DB271B1F}" dt="2023-05-17T16:05:37.566" v="5071" actId="1076"/>
          <ac:spMkLst>
            <pc:docMk/>
            <pc:sldMk cId="2832729591" sldId="262"/>
            <ac:spMk id="6" creationId="{79652D00-3F47-1320-6C9B-E6A0BC11544A}"/>
          </ac:spMkLst>
        </pc:spChg>
        <pc:spChg chg="add mod">
          <ac:chgData name="Fabio Spaziani" userId="a4266648-d70e-4ec6-841a-7ce1e10c6416" providerId="ADAL" clId="{2FC99F54-E0EA-4815-B0F5-CBF5DB271B1F}" dt="2023-05-17T16:05:37.566" v="5071" actId="1076"/>
          <ac:spMkLst>
            <pc:docMk/>
            <pc:sldMk cId="2832729591" sldId="262"/>
            <ac:spMk id="7" creationId="{E7FFB091-6425-A1D8-EDB9-22A878D6B5D7}"/>
          </ac:spMkLst>
        </pc:spChg>
        <pc:spChg chg="add mod">
          <ac:chgData name="Fabio Spaziani" userId="a4266648-d70e-4ec6-841a-7ce1e10c6416" providerId="ADAL" clId="{2FC99F54-E0EA-4815-B0F5-CBF5DB271B1F}" dt="2023-05-17T16:05:37.566" v="5071" actId="1076"/>
          <ac:spMkLst>
            <pc:docMk/>
            <pc:sldMk cId="2832729591" sldId="262"/>
            <ac:spMk id="8" creationId="{276456DD-A9CB-1272-926E-0CE6D4386774}"/>
          </ac:spMkLst>
        </pc:spChg>
        <pc:spChg chg="add mod">
          <ac:chgData name="Fabio Spaziani" userId="a4266648-d70e-4ec6-841a-7ce1e10c6416" providerId="ADAL" clId="{2FC99F54-E0EA-4815-B0F5-CBF5DB271B1F}" dt="2023-05-17T16:05:37.566" v="5071" actId="1076"/>
          <ac:spMkLst>
            <pc:docMk/>
            <pc:sldMk cId="2832729591" sldId="262"/>
            <ac:spMk id="9" creationId="{CA19F888-6B9B-0D25-A559-F5F74F18A836}"/>
          </ac:spMkLst>
        </pc:spChg>
        <pc:spChg chg="add mod">
          <ac:chgData name="Fabio Spaziani" userId="a4266648-d70e-4ec6-841a-7ce1e10c6416" providerId="ADAL" clId="{2FC99F54-E0EA-4815-B0F5-CBF5DB271B1F}" dt="2023-05-17T16:05:37.566" v="5071" actId="1076"/>
          <ac:spMkLst>
            <pc:docMk/>
            <pc:sldMk cId="2832729591" sldId="262"/>
            <ac:spMk id="10" creationId="{4CA25BA9-1425-D363-BD66-A4534BCABD09}"/>
          </ac:spMkLst>
        </pc:spChg>
        <pc:spChg chg="add mod">
          <ac:chgData name="Fabio Spaziani" userId="a4266648-d70e-4ec6-841a-7ce1e10c6416" providerId="ADAL" clId="{2FC99F54-E0EA-4815-B0F5-CBF5DB271B1F}" dt="2023-05-17T16:05:37.566" v="5071" actId="1076"/>
          <ac:spMkLst>
            <pc:docMk/>
            <pc:sldMk cId="2832729591" sldId="262"/>
            <ac:spMk id="11" creationId="{880D4370-0DC2-72F3-92ED-2BD0643ED073}"/>
          </ac:spMkLst>
        </pc:spChg>
        <pc:spChg chg="add mod">
          <ac:chgData name="Fabio Spaziani" userId="a4266648-d70e-4ec6-841a-7ce1e10c6416" providerId="ADAL" clId="{2FC99F54-E0EA-4815-B0F5-CBF5DB271B1F}" dt="2023-05-17T16:05:37.566" v="5071" actId="1076"/>
          <ac:spMkLst>
            <pc:docMk/>
            <pc:sldMk cId="2832729591" sldId="262"/>
            <ac:spMk id="12" creationId="{62CEE7AF-0072-309B-48E3-1616082EF296}"/>
          </ac:spMkLst>
        </pc:spChg>
        <pc:spChg chg="add del mod">
          <ac:chgData name="Fabio Spaziani" userId="a4266648-d70e-4ec6-841a-7ce1e10c6416" providerId="ADAL" clId="{2FC99F54-E0EA-4815-B0F5-CBF5DB271B1F}" dt="2023-05-24T17:47:51.369" v="5883" actId="478"/>
          <ac:spMkLst>
            <pc:docMk/>
            <pc:sldMk cId="2832729591" sldId="262"/>
            <ac:spMk id="13" creationId="{E5CE97D8-85E8-67E6-2980-3E88C00C32A9}"/>
          </ac:spMkLst>
        </pc:spChg>
        <pc:spChg chg="add mod">
          <ac:chgData name="Fabio Spaziani" userId="a4266648-d70e-4ec6-841a-7ce1e10c6416" providerId="ADAL" clId="{2FC99F54-E0EA-4815-B0F5-CBF5DB271B1F}" dt="2023-05-17T16:05:37.566" v="5071" actId="1076"/>
          <ac:spMkLst>
            <pc:docMk/>
            <pc:sldMk cId="2832729591" sldId="262"/>
            <ac:spMk id="14" creationId="{15720588-2D23-C902-2754-3F7F888B6A37}"/>
          </ac:spMkLst>
        </pc:spChg>
        <pc:spChg chg="add mod">
          <ac:chgData name="Fabio Spaziani" userId="a4266648-d70e-4ec6-841a-7ce1e10c6416" providerId="ADAL" clId="{2FC99F54-E0EA-4815-B0F5-CBF5DB271B1F}" dt="2023-05-17T16:05:37.566" v="5071" actId="1076"/>
          <ac:spMkLst>
            <pc:docMk/>
            <pc:sldMk cId="2832729591" sldId="262"/>
            <ac:spMk id="29" creationId="{14FF4B2B-2373-36B3-00AA-2934B7AA7A54}"/>
          </ac:spMkLst>
        </pc:spChg>
        <pc:spChg chg="add mod">
          <ac:chgData name="Fabio Spaziani" userId="a4266648-d70e-4ec6-841a-7ce1e10c6416" providerId="ADAL" clId="{2FC99F54-E0EA-4815-B0F5-CBF5DB271B1F}" dt="2023-05-17T16:05:37.566" v="5071" actId="1076"/>
          <ac:spMkLst>
            <pc:docMk/>
            <pc:sldMk cId="2832729591" sldId="262"/>
            <ac:spMk id="30" creationId="{100563E7-E6EC-1F67-7505-B6821CC8099D}"/>
          </ac:spMkLst>
        </pc:spChg>
        <pc:spChg chg="add mod">
          <ac:chgData name="Fabio Spaziani" userId="a4266648-d70e-4ec6-841a-7ce1e10c6416" providerId="ADAL" clId="{2FC99F54-E0EA-4815-B0F5-CBF5DB271B1F}" dt="2023-05-17T16:05:37.566" v="5071" actId="1076"/>
          <ac:spMkLst>
            <pc:docMk/>
            <pc:sldMk cId="2832729591" sldId="262"/>
            <ac:spMk id="31" creationId="{F220F6EB-0710-2827-7B61-1906C4062AD3}"/>
          </ac:spMkLst>
        </pc:spChg>
        <pc:spChg chg="add mod">
          <ac:chgData name="Fabio Spaziani" userId="a4266648-d70e-4ec6-841a-7ce1e10c6416" providerId="ADAL" clId="{2FC99F54-E0EA-4815-B0F5-CBF5DB271B1F}" dt="2023-05-17T16:05:37.566" v="5071" actId="1076"/>
          <ac:spMkLst>
            <pc:docMk/>
            <pc:sldMk cId="2832729591" sldId="262"/>
            <ac:spMk id="32" creationId="{80813D82-A04C-F41B-05BA-D014EA698EC9}"/>
          </ac:spMkLst>
        </pc:spChg>
        <pc:spChg chg="add mod">
          <ac:chgData name="Fabio Spaziani" userId="a4266648-d70e-4ec6-841a-7ce1e10c6416" providerId="ADAL" clId="{2FC99F54-E0EA-4815-B0F5-CBF5DB271B1F}" dt="2023-05-17T16:05:37.566" v="5071" actId="1076"/>
          <ac:spMkLst>
            <pc:docMk/>
            <pc:sldMk cId="2832729591" sldId="262"/>
            <ac:spMk id="33" creationId="{B0395186-ACE9-1D6F-B9BB-1B25C96111A6}"/>
          </ac:spMkLst>
        </pc:spChg>
        <pc:spChg chg="add mod">
          <ac:chgData name="Fabio Spaziani" userId="a4266648-d70e-4ec6-841a-7ce1e10c6416" providerId="ADAL" clId="{2FC99F54-E0EA-4815-B0F5-CBF5DB271B1F}" dt="2023-05-17T16:05:37.566" v="5071" actId="1076"/>
          <ac:spMkLst>
            <pc:docMk/>
            <pc:sldMk cId="2832729591" sldId="262"/>
            <ac:spMk id="34" creationId="{F8D79DDE-603E-8BEE-4CC9-8E07AF4A50A8}"/>
          </ac:spMkLst>
        </pc:spChg>
        <pc:spChg chg="add mod">
          <ac:chgData name="Fabio Spaziani" userId="a4266648-d70e-4ec6-841a-7ce1e10c6416" providerId="ADAL" clId="{2FC99F54-E0EA-4815-B0F5-CBF5DB271B1F}" dt="2023-05-17T16:05:37.566" v="5071" actId="1076"/>
          <ac:spMkLst>
            <pc:docMk/>
            <pc:sldMk cId="2832729591" sldId="262"/>
            <ac:spMk id="35" creationId="{573F41A4-F1AD-E6A8-B93C-A734CC1404F6}"/>
          </ac:spMkLst>
        </pc:spChg>
        <pc:spChg chg="add mod">
          <ac:chgData name="Fabio Spaziani" userId="a4266648-d70e-4ec6-841a-7ce1e10c6416" providerId="ADAL" clId="{2FC99F54-E0EA-4815-B0F5-CBF5DB271B1F}" dt="2023-05-17T16:05:37.566" v="5071" actId="1076"/>
          <ac:spMkLst>
            <pc:docMk/>
            <pc:sldMk cId="2832729591" sldId="262"/>
            <ac:spMk id="36" creationId="{9462D4FC-C856-78AD-27A8-91F66F9C9C0C}"/>
          </ac:spMkLst>
        </pc:spChg>
        <pc:spChg chg="add del mod">
          <ac:chgData name="Fabio Spaziani" userId="a4266648-d70e-4ec6-841a-7ce1e10c6416" providerId="ADAL" clId="{2FC99F54-E0EA-4815-B0F5-CBF5DB271B1F}" dt="2023-05-24T17:47:53.081" v="5885" actId="478"/>
          <ac:spMkLst>
            <pc:docMk/>
            <pc:sldMk cId="2832729591" sldId="262"/>
            <ac:spMk id="37" creationId="{2B2B8154-E2F4-5C54-260B-1E5A1938674B}"/>
          </ac:spMkLst>
        </pc:spChg>
        <pc:spChg chg="add mod">
          <ac:chgData name="Fabio Spaziani" userId="a4266648-d70e-4ec6-841a-7ce1e10c6416" providerId="ADAL" clId="{2FC99F54-E0EA-4815-B0F5-CBF5DB271B1F}" dt="2023-05-17T16:05:37.566" v="5071" actId="1076"/>
          <ac:spMkLst>
            <pc:docMk/>
            <pc:sldMk cId="2832729591" sldId="262"/>
            <ac:spMk id="38" creationId="{A1827F99-82E5-4135-BB5D-B63FB3E008A1}"/>
          </ac:spMkLst>
        </pc:spChg>
        <pc:spChg chg="add mod">
          <ac:chgData name="Fabio Spaziani" userId="a4266648-d70e-4ec6-841a-7ce1e10c6416" providerId="ADAL" clId="{2FC99F54-E0EA-4815-B0F5-CBF5DB271B1F}" dt="2023-05-17T16:05:37.566" v="5071" actId="1076"/>
          <ac:spMkLst>
            <pc:docMk/>
            <pc:sldMk cId="2832729591" sldId="262"/>
            <ac:spMk id="48" creationId="{0502EB9E-F053-148D-FCBC-F869910E1DD8}"/>
          </ac:spMkLst>
        </pc:spChg>
        <pc:spChg chg="add mod">
          <ac:chgData name="Fabio Spaziani" userId="a4266648-d70e-4ec6-841a-7ce1e10c6416" providerId="ADAL" clId="{2FC99F54-E0EA-4815-B0F5-CBF5DB271B1F}" dt="2023-05-17T16:07:52.045" v="5082" actId="12789"/>
          <ac:spMkLst>
            <pc:docMk/>
            <pc:sldMk cId="2832729591" sldId="262"/>
            <ac:spMk id="52" creationId="{A24C2B97-85B6-4BD1-B421-7986BC9D2EAD}"/>
          </ac:spMkLst>
        </pc:spChg>
        <pc:spChg chg="add mod">
          <ac:chgData name="Fabio Spaziani" userId="a4266648-d70e-4ec6-841a-7ce1e10c6416" providerId="ADAL" clId="{2FC99F54-E0EA-4815-B0F5-CBF5DB271B1F}" dt="2023-05-24T17:47:15.714" v="5860" actId="207"/>
          <ac:spMkLst>
            <pc:docMk/>
            <pc:sldMk cId="2832729591" sldId="262"/>
            <ac:spMk id="53" creationId="{DC102E12-E113-A7FD-7608-23764FD9B8B6}"/>
          </ac:spMkLst>
        </pc:spChg>
        <pc:spChg chg="add mod">
          <ac:chgData name="Fabio Spaziani" userId="a4266648-d70e-4ec6-841a-7ce1e10c6416" providerId="ADAL" clId="{2FC99F54-E0EA-4815-B0F5-CBF5DB271B1F}" dt="2023-05-24T17:47:15.714" v="5860" actId="207"/>
          <ac:spMkLst>
            <pc:docMk/>
            <pc:sldMk cId="2832729591" sldId="262"/>
            <ac:spMk id="54" creationId="{8FCC62CA-947E-2091-9223-3032551BC0BA}"/>
          </ac:spMkLst>
        </pc:spChg>
        <pc:spChg chg="add del mod">
          <ac:chgData name="Fabio Spaziani" userId="a4266648-d70e-4ec6-841a-7ce1e10c6416" providerId="ADAL" clId="{2FC99F54-E0EA-4815-B0F5-CBF5DB271B1F}" dt="2023-05-16T16:36:20.336" v="3825" actId="478"/>
          <ac:spMkLst>
            <pc:docMk/>
            <pc:sldMk cId="2832729591" sldId="262"/>
            <ac:spMk id="54" creationId="{B38A8873-1BF9-259E-9680-16A90D8FF4B7}"/>
          </ac:spMkLst>
        </pc:spChg>
        <pc:spChg chg="add mod">
          <ac:chgData name="Fabio Spaziani" userId="a4266648-d70e-4ec6-841a-7ce1e10c6416" providerId="ADAL" clId="{2FC99F54-E0EA-4815-B0F5-CBF5DB271B1F}" dt="2023-05-17T16:05:37.566" v="5071" actId="1076"/>
          <ac:spMkLst>
            <pc:docMk/>
            <pc:sldMk cId="2832729591" sldId="262"/>
            <ac:spMk id="55" creationId="{F2ED39A3-F3D5-6CB0-6F35-F15F98D57A4D}"/>
          </ac:spMkLst>
        </pc:spChg>
        <pc:spChg chg="add mod">
          <ac:chgData name="Fabio Spaziani" userId="a4266648-d70e-4ec6-841a-7ce1e10c6416" providerId="ADAL" clId="{2FC99F54-E0EA-4815-B0F5-CBF5DB271B1F}" dt="2023-05-17T16:05:37.566" v="5071" actId="1076"/>
          <ac:spMkLst>
            <pc:docMk/>
            <pc:sldMk cId="2832729591" sldId="262"/>
            <ac:spMk id="56" creationId="{37EBEFA3-1294-2D0E-4B99-0D31A6828890}"/>
          </ac:spMkLst>
        </pc:spChg>
        <pc:spChg chg="add mod">
          <ac:chgData name="Fabio Spaziani" userId="a4266648-d70e-4ec6-841a-7ce1e10c6416" providerId="ADAL" clId="{2FC99F54-E0EA-4815-B0F5-CBF5DB271B1F}" dt="2023-05-17T16:05:37.566" v="5071" actId="1076"/>
          <ac:spMkLst>
            <pc:docMk/>
            <pc:sldMk cId="2832729591" sldId="262"/>
            <ac:spMk id="57" creationId="{0FC86A0D-4D2E-7AD1-38FD-1ADB0142B3D3}"/>
          </ac:spMkLst>
        </pc:spChg>
        <pc:spChg chg="add mod">
          <ac:chgData name="Fabio Spaziani" userId="a4266648-d70e-4ec6-841a-7ce1e10c6416" providerId="ADAL" clId="{2FC99F54-E0EA-4815-B0F5-CBF5DB271B1F}" dt="2023-05-17T16:05:37.566" v="5071" actId="1076"/>
          <ac:spMkLst>
            <pc:docMk/>
            <pc:sldMk cId="2832729591" sldId="262"/>
            <ac:spMk id="58" creationId="{E8770371-4343-6690-1FBF-000D4134C33F}"/>
          </ac:spMkLst>
        </pc:spChg>
        <pc:spChg chg="add mod">
          <ac:chgData name="Fabio Spaziani" userId="a4266648-d70e-4ec6-841a-7ce1e10c6416" providerId="ADAL" clId="{2FC99F54-E0EA-4815-B0F5-CBF5DB271B1F}" dt="2023-05-17T16:05:37.566" v="5071" actId="1076"/>
          <ac:spMkLst>
            <pc:docMk/>
            <pc:sldMk cId="2832729591" sldId="262"/>
            <ac:spMk id="59" creationId="{9346D360-8847-6FA0-EAD6-45EACDE10CBD}"/>
          </ac:spMkLst>
        </pc:spChg>
        <pc:spChg chg="add mod">
          <ac:chgData name="Fabio Spaziani" userId="a4266648-d70e-4ec6-841a-7ce1e10c6416" providerId="ADAL" clId="{2FC99F54-E0EA-4815-B0F5-CBF5DB271B1F}" dt="2023-05-17T16:05:37.566" v="5071" actId="1076"/>
          <ac:spMkLst>
            <pc:docMk/>
            <pc:sldMk cId="2832729591" sldId="262"/>
            <ac:spMk id="60" creationId="{4145ADF0-C033-C6A2-75D5-220A50A02B14}"/>
          </ac:spMkLst>
        </pc:spChg>
        <pc:spChg chg="add mod">
          <ac:chgData name="Fabio Spaziani" userId="a4266648-d70e-4ec6-841a-7ce1e10c6416" providerId="ADAL" clId="{2FC99F54-E0EA-4815-B0F5-CBF5DB271B1F}" dt="2023-05-17T16:05:37.566" v="5071" actId="1076"/>
          <ac:spMkLst>
            <pc:docMk/>
            <pc:sldMk cId="2832729591" sldId="262"/>
            <ac:spMk id="61" creationId="{D16BF5AE-482D-FB32-9062-9F30E620B2AC}"/>
          </ac:spMkLst>
        </pc:spChg>
        <pc:spChg chg="add mod">
          <ac:chgData name="Fabio Spaziani" userId="a4266648-d70e-4ec6-841a-7ce1e10c6416" providerId="ADAL" clId="{2FC99F54-E0EA-4815-B0F5-CBF5DB271B1F}" dt="2023-05-17T16:05:37.566" v="5071" actId="1076"/>
          <ac:spMkLst>
            <pc:docMk/>
            <pc:sldMk cId="2832729591" sldId="262"/>
            <ac:spMk id="62" creationId="{1B9E6C30-D9C5-2786-10F6-622F144D0A80}"/>
          </ac:spMkLst>
        </pc:spChg>
        <pc:spChg chg="add del mod">
          <ac:chgData name="Fabio Spaziani" userId="a4266648-d70e-4ec6-841a-7ce1e10c6416" providerId="ADAL" clId="{2FC99F54-E0EA-4815-B0F5-CBF5DB271B1F}" dt="2023-05-24T17:47:44.176" v="5879" actId="478"/>
          <ac:spMkLst>
            <pc:docMk/>
            <pc:sldMk cId="2832729591" sldId="262"/>
            <ac:spMk id="63" creationId="{265BF815-CF25-F1F9-BAC4-A094EE122A7A}"/>
          </ac:spMkLst>
        </pc:spChg>
        <pc:spChg chg="add mod">
          <ac:chgData name="Fabio Spaziani" userId="a4266648-d70e-4ec6-841a-7ce1e10c6416" providerId="ADAL" clId="{2FC99F54-E0EA-4815-B0F5-CBF5DB271B1F}" dt="2023-05-17T16:05:37.566" v="5071" actId="1076"/>
          <ac:spMkLst>
            <pc:docMk/>
            <pc:sldMk cId="2832729591" sldId="262"/>
            <ac:spMk id="64" creationId="{3B2DAE37-8638-2504-578F-2E2813F97CFC}"/>
          </ac:spMkLst>
        </pc:spChg>
        <pc:spChg chg="add mod">
          <ac:chgData name="Fabio Spaziani" userId="a4266648-d70e-4ec6-841a-7ce1e10c6416" providerId="ADAL" clId="{2FC99F54-E0EA-4815-B0F5-CBF5DB271B1F}" dt="2023-05-24T17:48:00.521" v="5887" actId="1076"/>
          <ac:spMkLst>
            <pc:docMk/>
            <pc:sldMk cId="2832729591" sldId="262"/>
            <ac:spMk id="74" creationId="{C39515CD-56DC-6A39-6796-B719303D224E}"/>
          </ac:spMkLst>
        </pc:spChg>
        <pc:spChg chg="add mod">
          <ac:chgData name="Fabio Spaziani" userId="a4266648-d70e-4ec6-841a-7ce1e10c6416" providerId="ADAL" clId="{2FC99F54-E0EA-4815-B0F5-CBF5DB271B1F}" dt="2023-05-17T16:07:52.045" v="5082" actId="12789"/>
          <ac:spMkLst>
            <pc:docMk/>
            <pc:sldMk cId="2832729591" sldId="262"/>
            <ac:spMk id="79" creationId="{BBAA2FAE-A40F-6DAA-3B1A-80493C87DC13}"/>
          </ac:spMkLst>
        </pc:spChg>
        <pc:spChg chg="add mod">
          <ac:chgData name="Fabio Spaziani" userId="a4266648-d70e-4ec6-841a-7ce1e10c6416" providerId="ADAL" clId="{2FC99F54-E0EA-4815-B0F5-CBF5DB271B1F}" dt="2023-05-20T13:48:19.165" v="5293" actId="207"/>
          <ac:spMkLst>
            <pc:docMk/>
            <pc:sldMk cId="2832729591" sldId="262"/>
            <ac:spMk id="80" creationId="{F33A68A1-CA1C-BA88-E2AC-366CC8888CE3}"/>
          </ac:spMkLst>
        </pc:spChg>
        <pc:spChg chg="add mod">
          <ac:chgData name="Fabio Spaziani" userId="a4266648-d70e-4ec6-841a-7ce1e10c6416" providerId="ADAL" clId="{2FC99F54-E0EA-4815-B0F5-CBF5DB271B1F}" dt="2023-05-20T13:48:28.182" v="5294" actId="207"/>
          <ac:spMkLst>
            <pc:docMk/>
            <pc:sldMk cId="2832729591" sldId="262"/>
            <ac:spMk id="81" creationId="{2AF0B940-058F-8EC5-4DC2-DBD416ADBBE7}"/>
          </ac:spMkLst>
        </pc:spChg>
        <pc:spChg chg="add mod">
          <ac:chgData name="Fabio Spaziani" userId="a4266648-d70e-4ec6-841a-7ce1e10c6416" providerId="ADAL" clId="{2FC99F54-E0EA-4815-B0F5-CBF5DB271B1F}" dt="2023-05-17T16:07:52.045" v="5082" actId="12789"/>
          <ac:spMkLst>
            <pc:docMk/>
            <pc:sldMk cId="2832729591" sldId="262"/>
            <ac:spMk id="82" creationId="{B9B37B8B-EE17-CD35-BE3F-5A5D5D16178D}"/>
          </ac:spMkLst>
        </pc:spChg>
        <pc:spChg chg="add mod">
          <ac:chgData name="Fabio Spaziani" userId="a4266648-d70e-4ec6-841a-7ce1e10c6416" providerId="ADAL" clId="{2FC99F54-E0EA-4815-B0F5-CBF5DB271B1F}" dt="2023-05-17T16:07:52.045" v="5082" actId="12789"/>
          <ac:spMkLst>
            <pc:docMk/>
            <pc:sldMk cId="2832729591" sldId="262"/>
            <ac:spMk id="83" creationId="{D4EDF0F4-3DA9-ADAC-6ACA-F5CDDEA19B20}"/>
          </ac:spMkLst>
        </pc:spChg>
        <pc:spChg chg="add mod">
          <ac:chgData name="Fabio Spaziani" userId="a4266648-d70e-4ec6-841a-7ce1e10c6416" providerId="ADAL" clId="{2FC99F54-E0EA-4815-B0F5-CBF5DB271B1F}" dt="2023-05-17T16:05:37.566" v="5071" actId="1076"/>
          <ac:spMkLst>
            <pc:docMk/>
            <pc:sldMk cId="2832729591" sldId="262"/>
            <ac:spMk id="84" creationId="{9ED16B40-321F-B394-EBE6-F5EF1E63A5EA}"/>
          </ac:spMkLst>
        </pc:spChg>
        <pc:spChg chg="add mod">
          <ac:chgData name="Fabio Spaziani" userId="a4266648-d70e-4ec6-841a-7ce1e10c6416" providerId="ADAL" clId="{2FC99F54-E0EA-4815-B0F5-CBF5DB271B1F}" dt="2023-05-17T16:05:37.566" v="5071" actId="1076"/>
          <ac:spMkLst>
            <pc:docMk/>
            <pc:sldMk cId="2832729591" sldId="262"/>
            <ac:spMk id="86" creationId="{2418EE4E-FDC3-5972-4D7E-99B4A845E467}"/>
          </ac:spMkLst>
        </pc:spChg>
        <pc:cxnChg chg="add mod">
          <ac:chgData name="Fabio Spaziani" userId="a4266648-d70e-4ec6-841a-7ce1e10c6416" providerId="ADAL" clId="{2FC99F54-E0EA-4815-B0F5-CBF5DB271B1F}" dt="2023-05-17T16:05:37.566" v="5071" actId="1076"/>
          <ac:cxnSpMkLst>
            <pc:docMk/>
            <pc:sldMk cId="2832729591" sldId="262"/>
            <ac:cxnSpMk id="15" creationId="{A85C38A4-400D-BDC3-F398-344A70FF4A50}"/>
          </ac:cxnSpMkLst>
        </pc:cxnChg>
        <pc:cxnChg chg="add mod">
          <ac:chgData name="Fabio Spaziani" userId="a4266648-d70e-4ec6-841a-7ce1e10c6416" providerId="ADAL" clId="{2FC99F54-E0EA-4815-B0F5-CBF5DB271B1F}" dt="2023-05-17T16:05:37.566" v="5071" actId="1076"/>
          <ac:cxnSpMkLst>
            <pc:docMk/>
            <pc:sldMk cId="2832729591" sldId="262"/>
            <ac:cxnSpMk id="16" creationId="{C5887EEA-5EDE-CE5B-5080-5C119D4B4B87}"/>
          </ac:cxnSpMkLst>
        </pc:cxnChg>
        <pc:cxnChg chg="add mod">
          <ac:chgData name="Fabio Spaziani" userId="a4266648-d70e-4ec6-841a-7ce1e10c6416" providerId="ADAL" clId="{2FC99F54-E0EA-4815-B0F5-CBF5DB271B1F}" dt="2023-05-17T16:05:37.566" v="5071" actId="1076"/>
          <ac:cxnSpMkLst>
            <pc:docMk/>
            <pc:sldMk cId="2832729591" sldId="262"/>
            <ac:cxnSpMk id="17" creationId="{819BC2CE-07F8-A99B-F734-9EADC0F551D8}"/>
          </ac:cxnSpMkLst>
        </pc:cxnChg>
        <pc:cxnChg chg="add mod">
          <ac:chgData name="Fabio Spaziani" userId="a4266648-d70e-4ec6-841a-7ce1e10c6416" providerId="ADAL" clId="{2FC99F54-E0EA-4815-B0F5-CBF5DB271B1F}" dt="2023-05-17T16:05:37.566" v="5071" actId="1076"/>
          <ac:cxnSpMkLst>
            <pc:docMk/>
            <pc:sldMk cId="2832729591" sldId="262"/>
            <ac:cxnSpMk id="18" creationId="{3F97774C-4A36-D5B5-8D3F-5AA8D5CF1906}"/>
          </ac:cxnSpMkLst>
        </pc:cxnChg>
        <pc:cxnChg chg="add mod">
          <ac:chgData name="Fabio Spaziani" userId="a4266648-d70e-4ec6-841a-7ce1e10c6416" providerId="ADAL" clId="{2FC99F54-E0EA-4815-B0F5-CBF5DB271B1F}" dt="2023-05-17T16:05:37.566" v="5071" actId="1076"/>
          <ac:cxnSpMkLst>
            <pc:docMk/>
            <pc:sldMk cId="2832729591" sldId="262"/>
            <ac:cxnSpMk id="19" creationId="{A119812E-1743-234F-7D3B-7EC2E76327BC}"/>
          </ac:cxnSpMkLst>
        </pc:cxnChg>
        <pc:cxnChg chg="add mod">
          <ac:chgData name="Fabio Spaziani" userId="a4266648-d70e-4ec6-841a-7ce1e10c6416" providerId="ADAL" clId="{2FC99F54-E0EA-4815-B0F5-CBF5DB271B1F}" dt="2023-05-17T16:05:37.566" v="5071" actId="1076"/>
          <ac:cxnSpMkLst>
            <pc:docMk/>
            <pc:sldMk cId="2832729591" sldId="262"/>
            <ac:cxnSpMk id="20" creationId="{BB99381D-B1C8-A73E-5C30-F4E8F1E6983F}"/>
          </ac:cxnSpMkLst>
        </pc:cxnChg>
        <pc:cxnChg chg="add mod">
          <ac:chgData name="Fabio Spaziani" userId="a4266648-d70e-4ec6-841a-7ce1e10c6416" providerId="ADAL" clId="{2FC99F54-E0EA-4815-B0F5-CBF5DB271B1F}" dt="2023-05-17T16:05:37.566" v="5071" actId="1076"/>
          <ac:cxnSpMkLst>
            <pc:docMk/>
            <pc:sldMk cId="2832729591" sldId="262"/>
            <ac:cxnSpMk id="21" creationId="{78A207E2-AE0E-C889-300B-F45861195296}"/>
          </ac:cxnSpMkLst>
        </pc:cxnChg>
        <pc:cxnChg chg="add del mod">
          <ac:chgData name="Fabio Spaziani" userId="a4266648-d70e-4ec6-841a-7ce1e10c6416" providerId="ADAL" clId="{2FC99F54-E0EA-4815-B0F5-CBF5DB271B1F}" dt="2023-05-24T17:47:51.755" v="5884" actId="478"/>
          <ac:cxnSpMkLst>
            <pc:docMk/>
            <pc:sldMk cId="2832729591" sldId="262"/>
            <ac:cxnSpMk id="22" creationId="{41438052-A3B7-5723-8D53-96A71F5D4741}"/>
          </ac:cxnSpMkLst>
        </pc:cxnChg>
        <pc:cxnChg chg="add mod">
          <ac:chgData name="Fabio Spaziani" userId="a4266648-d70e-4ec6-841a-7ce1e10c6416" providerId="ADAL" clId="{2FC99F54-E0EA-4815-B0F5-CBF5DB271B1F}" dt="2023-05-17T16:05:37.566" v="5071" actId="1076"/>
          <ac:cxnSpMkLst>
            <pc:docMk/>
            <pc:sldMk cId="2832729591" sldId="262"/>
            <ac:cxnSpMk id="23" creationId="{1E534B46-FBF5-E1ED-0F16-66D29B366D39}"/>
          </ac:cxnSpMkLst>
        </pc:cxnChg>
        <pc:cxnChg chg="add mod">
          <ac:chgData name="Fabio Spaziani" userId="a4266648-d70e-4ec6-841a-7ce1e10c6416" providerId="ADAL" clId="{2FC99F54-E0EA-4815-B0F5-CBF5DB271B1F}" dt="2023-05-17T16:05:37.566" v="5071" actId="1076"/>
          <ac:cxnSpMkLst>
            <pc:docMk/>
            <pc:sldMk cId="2832729591" sldId="262"/>
            <ac:cxnSpMk id="24" creationId="{25A877F3-351F-C6D6-EADB-34D97AD4AEFB}"/>
          </ac:cxnSpMkLst>
        </pc:cxnChg>
        <pc:cxnChg chg="add mod">
          <ac:chgData name="Fabio Spaziani" userId="a4266648-d70e-4ec6-841a-7ce1e10c6416" providerId="ADAL" clId="{2FC99F54-E0EA-4815-B0F5-CBF5DB271B1F}" dt="2023-05-17T16:05:37.566" v="5071" actId="1076"/>
          <ac:cxnSpMkLst>
            <pc:docMk/>
            <pc:sldMk cId="2832729591" sldId="262"/>
            <ac:cxnSpMk id="25" creationId="{36F60800-7014-463D-1731-BD9BECA5AC2C}"/>
          </ac:cxnSpMkLst>
        </pc:cxnChg>
        <pc:cxnChg chg="add mod">
          <ac:chgData name="Fabio Spaziani" userId="a4266648-d70e-4ec6-841a-7ce1e10c6416" providerId="ADAL" clId="{2FC99F54-E0EA-4815-B0F5-CBF5DB271B1F}" dt="2023-05-17T16:05:37.566" v="5071" actId="1076"/>
          <ac:cxnSpMkLst>
            <pc:docMk/>
            <pc:sldMk cId="2832729591" sldId="262"/>
            <ac:cxnSpMk id="26" creationId="{CB6CEBD6-6C51-80D8-EB32-31E86E4C951D}"/>
          </ac:cxnSpMkLst>
        </pc:cxnChg>
        <pc:cxnChg chg="add mod">
          <ac:chgData name="Fabio Spaziani" userId="a4266648-d70e-4ec6-841a-7ce1e10c6416" providerId="ADAL" clId="{2FC99F54-E0EA-4815-B0F5-CBF5DB271B1F}" dt="2023-05-17T16:05:37.566" v="5071" actId="1076"/>
          <ac:cxnSpMkLst>
            <pc:docMk/>
            <pc:sldMk cId="2832729591" sldId="262"/>
            <ac:cxnSpMk id="27" creationId="{B5D11C15-7BF2-72A6-6C53-AF577AC7F0A8}"/>
          </ac:cxnSpMkLst>
        </pc:cxnChg>
        <pc:cxnChg chg="add mod">
          <ac:chgData name="Fabio Spaziani" userId="a4266648-d70e-4ec6-841a-7ce1e10c6416" providerId="ADAL" clId="{2FC99F54-E0EA-4815-B0F5-CBF5DB271B1F}" dt="2023-05-17T16:05:37.566" v="5071" actId="1076"/>
          <ac:cxnSpMkLst>
            <pc:docMk/>
            <pc:sldMk cId="2832729591" sldId="262"/>
            <ac:cxnSpMk id="28" creationId="{3CB6C33E-D58E-32FD-EA93-148483F5560C}"/>
          </ac:cxnSpMkLst>
        </pc:cxnChg>
        <pc:cxnChg chg="add mod">
          <ac:chgData name="Fabio Spaziani" userId="a4266648-d70e-4ec6-841a-7ce1e10c6416" providerId="ADAL" clId="{2FC99F54-E0EA-4815-B0F5-CBF5DB271B1F}" dt="2023-05-17T16:05:37.566" v="5071" actId="1076"/>
          <ac:cxnSpMkLst>
            <pc:docMk/>
            <pc:sldMk cId="2832729591" sldId="262"/>
            <ac:cxnSpMk id="39" creationId="{1D177028-255A-6D6E-6199-8AA3B296D254}"/>
          </ac:cxnSpMkLst>
        </pc:cxnChg>
        <pc:cxnChg chg="add mod">
          <ac:chgData name="Fabio Spaziani" userId="a4266648-d70e-4ec6-841a-7ce1e10c6416" providerId="ADAL" clId="{2FC99F54-E0EA-4815-B0F5-CBF5DB271B1F}" dt="2023-05-17T16:05:37.566" v="5071" actId="1076"/>
          <ac:cxnSpMkLst>
            <pc:docMk/>
            <pc:sldMk cId="2832729591" sldId="262"/>
            <ac:cxnSpMk id="40" creationId="{1C001067-EC92-3D99-F94E-FBDD00EE61AA}"/>
          </ac:cxnSpMkLst>
        </pc:cxnChg>
        <pc:cxnChg chg="add mod">
          <ac:chgData name="Fabio Spaziani" userId="a4266648-d70e-4ec6-841a-7ce1e10c6416" providerId="ADAL" clId="{2FC99F54-E0EA-4815-B0F5-CBF5DB271B1F}" dt="2023-05-17T16:05:37.566" v="5071" actId="1076"/>
          <ac:cxnSpMkLst>
            <pc:docMk/>
            <pc:sldMk cId="2832729591" sldId="262"/>
            <ac:cxnSpMk id="41" creationId="{34144B37-49D4-B18D-8063-ADAB773D143E}"/>
          </ac:cxnSpMkLst>
        </pc:cxnChg>
        <pc:cxnChg chg="add mod">
          <ac:chgData name="Fabio Spaziani" userId="a4266648-d70e-4ec6-841a-7ce1e10c6416" providerId="ADAL" clId="{2FC99F54-E0EA-4815-B0F5-CBF5DB271B1F}" dt="2023-05-17T16:05:37.566" v="5071" actId="1076"/>
          <ac:cxnSpMkLst>
            <pc:docMk/>
            <pc:sldMk cId="2832729591" sldId="262"/>
            <ac:cxnSpMk id="42" creationId="{D7D76D05-9727-6220-0EA0-958127B9E5C4}"/>
          </ac:cxnSpMkLst>
        </pc:cxnChg>
        <pc:cxnChg chg="add mod">
          <ac:chgData name="Fabio Spaziani" userId="a4266648-d70e-4ec6-841a-7ce1e10c6416" providerId="ADAL" clId="{2FC99F54-E0EA-4815-B0F5-CBF5DB271B1F}" dt="2023-05-17T16:05:37.566" v="5071" actId="1076"/>
          <ac:cxnSpMkLst>
            <pc:docMk/>
            <pc:sldMk cId="2832729591" sldId="262"/>
            <ac:cxnSpMk id="43" creationId="{9F48984D-9889-4C77-A712-766E592B1457}"/>
          </ac:cxnSpMkLst>
        </pc:cxnChg>
        <pc:cxnChg chg="add mod">
          <ac:chgData name="Fabio Spaziani" userId="a4266648-d70e-4ec6-841a-7ce1e10c6416" providerId="ADAL" clId="{2FC99F54-E0EA-4815-B0F5-CBF5DB271B1F}" dt="2023-05-17T16:05:37.566" v="5071" actId="1076"/>
          <ac:cxnSpMkLst>
            <pc:docMk/>
            <pc:sldMk cId="2832729591" sldId="262"/>
            <ac:cxnSpMk id="44" creationId="{D42FDE00-5A16-1275-F153-A4AD920D30EB}"/>
          </ac:cxnSpMkLst>
        </pc:cxnChg>
        <pc:cxnChg chg="add mod">
          <ac:chgData name="Fabio Spaziani" userId="a4266648-d70e-4ec6-841a-7ce1e10c6416" providerId="ADAL" clId="{2FC99F54-E0EA-4815-B0F5-CBF5DB271B1F}" dt="2023-05-17T16:05:37.566" v="5071" actId="1076"/>
          <ac:cxnSpMkLst>
            <pc:docMk/>
            <pc:sldMk cId="2832729591" sldId="262"/>
            <ac:cxnSpMk id="45" creationId="{275A14D7-BF6D-5F69-C972-40DBFE916033}"/>
          </ac:cxnSpMkLst>
        </pc:cxnChg>
        <pc:cxnChg chg="add del mod">
          <ac:chgData name="Fabio Spaziani" userId="a4266648-d70e-4ec6-841a-7ce1e10c6416" providerId="ADAL" clId="{2FC99F54-E0EA-4815-B0F5-CBF5DB271B1F}" dt="2023-05-24T17:47:53.490" v="5886" actId="478"/>
          <ac:cxnSpMkLst>
            <pc:docMk/>
            <pc:sldMk cId="2832729591" sldId="262"/>
            <ac:cxnSpMk id="46" creationId="{D67F3F10-4962-109A-A7CB-AFDB30AAB33E}"/>
          </ac:cxnSpMkLst>
        </pc:cxnChg>
        <pc:cxnChg chg="add mod">
          <ac:chgData name="Fabio Spaziani" userId="a4266648-d70e-4ec6-841a-7ce1e10c6416" providerId="ADAL" clId="{2FC99F54-E0EA-4815-B0F5-CBF5DB271B1F}" dt="2023-05-17T16:05:37.566" v="5071" actId="1076"/>
          <ac:cxnSpMkLst>
            <pc:docMk/>
            <pc:sldMk cId="2832729591" sldId="262"/>
            <ac:cxnSpMk id="47" creationId="{59F1706F-C48B-C782-13E5-AF6259D03BD3}"/>
          </ac:cxnSpMkLst>
        </pc:cxnChg>
        <pc:cxnChg chg="add mod">
          <ac:chgData name="Fabio Spaziani" userId="a4266648-d70e-4ec6-841a-7ce1e10c6416" providerId="ADAL" clId="{2FC99F54-E0EA-4815-B0F5-CBF5DB271B1F}" dt="2023-05-17T16:05:37.566" v="5071" actId="1076"/>
          <ac:cxnSpMkLst>
            <pc:docMk/>
            <pc:sldMk cId="2832729591" sldId="262"/>
            <ac:cxnSpMk id="49" creationId="{43DD6CF5-6D99-5A4A-BEC1-94E54AA40A96}"/>
          </ac:cxnSpMkLst>
        </pc:cxnChg>
        <pc:cxnChg chg="add mod">
          <ac:chgData name="Fabio Spaziani" userId="a4266648-d70e-4ec6-841a-7ce1e10c6416" providerId="ADAL" clId="{2FC99F54-E0EA-4815-B0F5-CBF5DB271B1F}" dt="2023-05-17T16:05:37.566" v="5071" actId="1076"/>
          <ac:cxnSpMkLst>
            <pc:docMk/>
            <pc:sldMk cId="2832729591" sldId="262"/>
            <ac:cxnSpMk id="50" creationId="{378DE9AA-1C69-7D20-1391-F0AF359C23BC}"/>
          </ac:cxnSpMkLst>
        </pc:cxnChg>
        <pc:cxnChg chg="add mod">
          <ac:chgData name="Fabio Spaziani" userId="a4266648-d70e-4ec6-841a-7ce1e10c6416" providerId="ADAL" clId="{2FC99F54-E0EA-4815-B0F5-CBF5DB271B1F}" dt="2023-05-17T16:05:37.566" v="5071" actId="1076"/>
          <ac:cxnSpMkLst>
            <pc:docMk/>
            <pc:sldMk cId="2832729591" sldId="262"/>
            <ac:cxnSpMk id="51" creationId="{A94BD3CF-BF18-8594-2F6B-C3F762A04620}"/>
          </ac:cxnSpMkLst>
        </pc:cxnChg>
        <pc:cxnChg chg="add mod">
          <ac:chgData name="Fabio Spaziani" userId="a4266648-d70e-4ec6-841a-7ce1e10c6416" providerId="ADAL" clId="{2FC99F54-E0EA-4815-B0F5-CBF5DB271B1F}" dt="2023-05-17T16:05:37.566" v="5071" actId="1076"/>
          <ac:cxnSpMkLst>
            <pc:docMk/>
            <pc:sldMk cId="2832729591" sldId="262"/>
            <ac:cxnSpMk id="65" creationId="{1868EDAA-5A5A-134A-1EAE-A4A8AB775ECF}"/>
          </ac:cxnSpMkLst>
        </pc:cxnChg>
        <pc:cxnChg chg="add mod">
          <ac:chgData name="Fabio Spaziani" userId="a4266648-d70e-4ec6-841a-7ce1e10c6416" providerId="ADAL" clId="{2FC99F54-E0EA-4815-B0F5-CBF5DB271B1F}" dt="2023-05-17T16:05:37.566" v="5071" actId="1076"/>
          <ac:cxnSpMkLst>
            <pc:docMk/>
            <pc:sldMk cId="2832729591" sldId="262"/>
            <ac:cxnSpMk id="66" creationId="{DDFF5668-177E-EF06-C361-9CCE6527622B}"/>
          </ac:cxnSpMkLst>
        </pc:cxnChg>
        <pc:cxnChg chg="add mod">
          <ac:chgData name="Fabio Spaziani" userId="a4266648-d70e-4ec6-841a-7ce1e10c6416" providerId="ADAL" clId="{2FC99F54-E0EA-4815-B0F5-CBF5DB271B1F}" dt="2023-05-17T16:05:37.566" v="5071" actId="1076"/>
          <ac:cxnSpMkLst>
            <pc:docMk/>
            <pc:sldMk cId="2832729591" sldId="262"/>
            <ac:cxnSpMk id="67" creationId="{A6B069B6-6BD7-8852-EF67-1A4902F34498}"/>
          </ac:cxnSpMkLst>
        </pc:cxnChg>
        <pc:cxnChg chg="add mod">
          <ac:chgData name="Fabio Spaziani" userId="a4266648-d70e-4ec6-841a-7ce1e10c6416" providerId="ADAL" clId="{2FC99F54-E0EA-4815-B0F5-CBF5DB271B1F}" dt="2023-05-17T16:05:37.566" v="5071" actId="1076"/>
          <ac:cxnSpMkLst>
            <pc:docMk/>
            <pc:sldMk cId="2832729591" sldId="262"/>
            <ac:cxnSpMk id="68" creationId="{4DF9DF37-4227-3A94-169E-CA3F5D1BC363}"/>
          </ac:cxnSpMkLst>
        </pc:cxnChg>
        <pc:cxnChg chg="add mod">
          <ac:chgData name="Fabio Spaziani" userId="a4266648-d70e-4ec6-841a-7ce1e10c6416" providerId="ADAL" clId="{2FC99F54-E0EA-4815-B0F5-CBF5DB271B1F}" dt="2023-05-17T16:05:37.566" v="5071" actId="1076"/>
          <ac:cxnSpMkLst>
            <pc:docMk/>
            <pc:sldMk cId="2832729591" sldId="262"/>
            <ac:cxnSpMk id="69" creationId="{EDA3BBEE-AEEB-FA51-43C1-E92AEE478AC8}"/>
          </ac:cxnSpMkLst>
        </pc:cxnChg>
        <pc:cxnChg chg="add mod">
          <ac:chgData name="Fabio Spaziani" userId="a4266648-d70e-4ec6-841a-7ce1e10c6416" providerId="ADAL" clId="{2FC99F54-E0EA-4815-B0F5-CBF5DB271B1F}" dt="2023-05-17T16:05:37.566" v="5071" actId="1076"/>
          <ac:cxnSpMkLst>
            <pc:docMk/>
            <pc:sldMk cId="2832729591" sldId="262"/>
            <ac:cxnSpMk id="70" creationId="{8EFA1B20-AB56-87F7-3283-049BD21C9E42}"/>
          </ac:cxnSpMkLst>
        </pc:cxnChg>
        <pc:cxnChg chg="add mod">
          <ac:chgData name="Fabio Spaziani" userId="a4266648-d70e-4ec6-841a-7ce1e10c6416" providerId="ADAL" clId="{2FC99F54-E0EA-4815-B0F5-CBF5DB271B1F}" dt="2023-05-17T16:05:37.566" v="5071" actId="1076"/>
          <ac:cxnSpMkLst>
            <pc:docMk/>
            <pc:sldMk cId="2832729591" sldId="262"/>
            <ac:cxnSpMk id="71" creationId="{20DC54C1-FE93-230C-4C91-9D00D714D0B8}"/>
          </ac:cxnSpMkLst>
        </pc:cxnChg>
        <pc:cxnChg chg="add del mod">
          <ac:chgData name="Fabio Spaziani" userId="a4266648-d70e-4ec6-841a-7ce1e10c6416" providerId="ADAL" clId="{2FC99F54-E0EA-4815-B0F5-CBF5DB271B1F}" dt="2023-05-24T17:47:47.705" v="5881" actId="478"/>
          <ac:cxnSpMkLst>
            <pc:docMk/>
            <pc:sldMk cId="2832729591" sldId="262"/>
            <ac:cxnSpMk id="72" creationId="{08959012-E5CF-15C1-6A63-673FA19BFF83}"/>
          </ac:cxnSpMkLst>
        </pc:cxnChg>
        <pc:cxnChg chg="add mod">
          <ac:chgData name="Fabio Spaziani" userId="a4266648-d70e-4ec6-841a-7ce1e10c6416" providerId="ADAL" clId="{2FC99F54-E0EA-4815-B0F5-CBF5DB271B1F}" dt="2023-05-17T16:05:37.566" v="5071" actId="1076"/>
          <ac:cxnSpMkLst>
            <pc:docMk/>
            <pc:sldMk cId="2832729591" sldId="262"/>
            <ac:cxnSpMk id="73" creationId="{423C99C3-A501-C7B0-8235-0F73FD1A0AAA}"/>
          </ac:cxnSpMkLst>
        </pc:cxnChg>
        <pc:cxnChg chg="add del mod">
          <ac:chgData name="Fabio Spaziani" userId="a4266648-d70e-4ec6-841a-7ce1e10c6416" providerId="ADAL" clId="{2FC99F54-E0EA-4815-B0F5-CBF5DB271B1F}" dt="2023-05-16T16:34:54.808" v="3755" actId="478"/>
          <ac:cxnSpMkLst>
            <pc:docMk/>
            <pc:sldMk cId="2832729591" sldId="262"/>
            <ac:cxnSpMk id="74" creationId="{8BB9A205-ECFC-9773-7118-F113E0B2333F}"/>
          </ac:cxnSpMkLst>
        </pc:cxnChg>
        <pc:cxnChg chg="add del mod">
          <ac:chgData name="Fabio Spaziani" userId="a4266648-d70e-4ec6-841a-7ce1e10c6416" providerId="ADAL" clId="{2FC99F54-E0EA-4815-B0F5-CBF5DB271B1F}" dt="2023-05-16T16:34:55.433" v="3756" actId="478"/>
          <ac:cxnSpMkLst>
            <pc:docMk/>
            <pc:sldMk cId="2832729591" sldId="262"/>
            <ac:cxnSpMk id="75" creationId="{BE474C84-58A7-8729-525E-B0577ECADF63}"/>
          </ac:cxnSpMkLst>
        </pc:cxnChg>
        <pc:cxnChg chg="add del mod">
          <ac:chgData name="Fabio Spaziani" userId="a4266648-d70e-4ec6-841a-7ce1e10c6416" providerId="ADAL" clId="{2FC99F54-E0EA-4815-B0F5-CBF5DB271B1F}" dt="2023-05-16T16:34:56.475" v="3757" actId="478"/>
          <ac:cxnSpMkLst>
            <pc:docMk/>
            <pc:sldMk cId="2832729591" sldId="262"/>
            <ac:cxnSpMk id="76" creationId="{0335CC25-EDCC-DBE1-89FC-8974CFDE26AF}"/>
          </ac:cxnSpMkLst>
        </pc:cxnChg>
        <pc:cxnChg chg="add del mod">
          <ac:chgData name="Fabio Spaziani" userId="a4266648-d70e-4ec6-841a-7ce1e10c6416" providerId="ADAL" clId="{2FC99F54-E0EA-4815-B0F5-CBF5DB271B1F}" dt="2023-05-16T16:34:58.545" v="3759" actId="478"/>
          <ac:cxnSpMkLst>
            <pc:docMk/>
            <pc:sldMk cId="2832729591" sldId="262"/>
            <ac:cxnSpMk id="77" creationId="{8C493DA3-30DA-4F31-041E-232BE948708B}"/>
          </ac:cxnSpMkLst>
        </pc:cxnChg>
        <pc:cxnChg chg="add del mod">
          <ac:chgData name="Fabio Spaziani" userId="a4266648-d70e-4ec6-841a-7ce1e10c6416" providerId="ADAL" clId="{2FC99F54-E0EA-4815-B0F5-CBF5DB271B1F}" dt="2023-05-16T16:34:57.378" v="3758" actId="478"/>
          <ac:cxnSpMkLst>
            <pc:docMk/>
            <pc:sldMk cId="2832729591" sldId="262"/>
            <ac:cxnSpMk id="78" creationId="{EB2AC156-3682-936F-C265-6346DF509AF6}"/>
          </ac:cxnSpMkLst>
        </pc:cxnChg>
      </pc:sldChg>
      <pc:sldChg chg="modSp add del mod modShow">
        <pc:chgData name="Fabio Spaziani" userId="a4266648-d70e-4ec6-841a-7ce1e10c6416" providerId="ADAL" clId="{2FC99F54-E0EA-4815-B0F5-CBF5DB271B1F}" dt="2023-05-16T16:09:15.898" v="3200" actId="729"/>
        <pc:sldMkLst>
          <pc:docMk/>
          <pc:sldMk cId="858168303" sldId="263"/>
        </pc:sldMkLst>
        <pc:spChg chg="mod">
          <ac:chgData name="Fabio Spaziani" userId="a4266648-d70e-4ec6-841a-7ce1e10c6416" providerId="ADAL" clId="{2FC99F54-E0EA-4815-B0F5-CBF5DB271B1F}" dt="2023-05-10T13:20:41.470" v="336" actId="20577"/>
          <ac:spMkLst>
            <pc:docMk/>
            <pc:sldMk cId="858168303" sldId="263"/>
            <ac:spMk id="2" creationId="{05EE2F23-A361-216F-8AEB-032FC07C3CA8}"/>
          </ac:spMkLst>
        </pc:spChg>
        <pc:spChg chg="mod">
          <ac:chgData name="Fabio Spaziani" userId="a4266648-d70e-4ec6-841a-7ce1e10c6416" providerId="ADAL" clId="{2FC99F54-E0EA-4815-B0F5-CBF5DB271B1F}" dt="2023-05-10T13:20:56.405" v="338" actId="6549"/>
          <ac:spMkLst>
            <pc:docMk/>
            <pc:sldMk cId="858168303" sldId="263"/>
            <ac:spMk id="3" creationId="{46B05072-6BA6-1F6F-179C-A52E2D41542A}"/>
          </ac:spMkLst>
        </pc:spChg>
      </pc:sldChg>
      <pc:sldChg chg="add del">
        <pc:chgData name="Fabio Spaziani" userId="a4266648-d70e-4ec6-841a-7ce1e10c6416" providerId="ADAL" clId="{2FC99F54-E0EA-4815-B0F5-CBF5DB271B1F}" dt="2023-05-10T13:18:33.549" v="272" actId="2890"/>
        <pc:sldMkLst>
          <pc:docMk/>
          <pc:sldMk cId="2700367201" sldId="263"/>
        </pc:sldMkLst>
      </pc:sldChg>
      <pc:sldChg chg="addSp delSp modSp add mod ord addAnim delAnim modAnim modShow">
        <pc:chgData name="Fabio Spaziani" userId="a4266648-d70e-4ec6-841a-7ce1e10c6416" providerId="ADAL" clId="{2FC99F54-E0EA-4815-B0F5-CBF5DB271B1F}" dt="2023-05-21T18:42:23.187" v="5739" actId="1076"/>
        <pc:sldMkLst>
          <pc:docMk/>
          <pc:sldMk cId="858990591" sldId="264"/>
        </pc:sldMkLst>
        <pc:spChg chg="mod">
          <ac:chgData name="Fabio Spaziani" userId="a4266648-d70e-4ec6-841a-7ce1e10c6416" providerId="ADAL" clId="{2FC99F54-E0EA-4815-B0F5-CBF5DB271B1F}" dt="2023-05-21T18:42:09.284" v="5733" actId="20577"/>
          <ac:spMkLst>
            <pc:docMk/>
            <pc:sldMk cId="858990591" sldId="264"/>
            <ac:spMk id="2" creationId="{05EE2F23-A361-216F-8AEB-032FC07C3CA8}"/>
          </ac:spMkLst>
        </pc:spChg>
        <pc:spChg chg="del mod">
          <ac:chgData name="Fabio Spaziani" userId="a4266648-d70e-4ec6-841a-7ce1e10c6416" providerId="ADAL" clId="{2FC99F54-E0EA-4815-B0F5-CBF5DB271B1F}" dt="2023-05-17T16:10:00.944" v="5084" actId="478"/>
          <ac:spMkLst>
            <pc:docMk/>
            <pc:sldMk cId="858990591" sldId="264"/>
            <ac:spMk id="3" creationId="{46B05072-6BA6-1F6F-179C-A52E2D41542A}"/>
          </ac:spMkLst>
        </pc:spChg>
        <pc:spChg chg="add del mod">
          <ac:chgData name="Fabio Spaziani" userId="a4266648-d70e-4ec6-841a-7ce1e10c6416" providerId="ADAL" clId="{2FC99F54-E0EA-4815-B0F5-CBF5DB271B1F}" dt="2023-05-21T18:40:31.597" v="5694" actId="478"/>
          <ac:spMkLst>
            <pc:docMk/>
            <pc:sldMk cId="858990591" sldId="264"/>
            <ac:spMk id="4" creationId="{260C33C2-BEF1-0596-A3F1-D4E1995EC804}"/>
          </ac:spMkLst>
        </pc:spChg>
        <pc:spChg chg="add del mod">
          <ac:chgData name="Fabio Spaziani" userId="a4266648-d70e-4ec6-841a-7ce1e10c6416" providerId="ADAL" clId="{2FC99F54-E0EA-4815-B0F5-CBF5DB271B1F}" dt="2023-05-21T18:40:25.974" v="5693" actId="478"/>
          <ac:spMkLst>
            <pc:docMk/>
            <pc:sldMk cId="858990591" sldId="264"/>
            <ac:spMk id="7" creationId="{A805D995-5EBC-5CD2-7C02-6D229AFB41BB}"/>
          </ac:spMkLst>
        </pc:spChg>
        <pc:spChg chg="add del mod">
          <ac:chgData name="Fabio Spaziani" userId="a4266648-d70e-4ec6-841a-7ce1e10c6416" providerId="ADAL" clId="{2FC99F54-E0EA-4815-B0F5-CBF5DB271B1F}" dt="2023-05-21T18:40:25.974" v="5693" actId="478"/>
          <ac:spMkLst>
            <pc:docMk/>
            <pc:sldMk cId="858990591" sldId="264"/>
            <ac:spMk id="8" creationId="{DCD63EFA-B59D-6F0F-6480-0E20C17DF185}"/>
          </ac:spMkLst>
        </pc:spChg>
        <pc:spChg chg="add del mod">
          <ac:chgData name="Fabio Spaziani" userId="a4266648-d70e-4ec6-841a-7ce1e10c6416" providerId="ADAL" clId="{2FC99F54-E0EA-4815-B0F5-CBF5DB271B1F}" dt="2023-05-21T18:40:25.974" v="5693" actId="478"/>
          <ac:spMkLst>
            <pc:docMk/>
            <pc:sldMk cId="858990591" sldId="264"/>
            <ac:spMk id="9" creationId="{FFEF7FAF-6214-FAED-CED4-232B3D75BE36}"/>
          </ac:spMkLst>
        </pc:spChg>
        <pc:spChg chg="add del mod">
          <ac:chgData name="Fabio Spaziani" userId="a4266648-d70e-4ec6-841a-7ce1e10c6416" providerId="ADAL" clId="{2FC99F54-E0EA-4815-B0F5-CBF5DB271B1F}" dt="2023-05-21T18:40:25.974" v="5693" actId="478"/>
          <ac:spMkLst>
            <pc:docMk/>
            <pc:sldMk cId="858990591" sldId="264"/>
            <ac:spMk id="10" creationId="{5F9CC383-0AD9-5AE2-AC0A-AA4ECEC5DC3D}"/>
          </ac:spMkLst>
        </pc:spChg>
        <pc:spChg chg="add del mod">
          <ac:chgData name="Fabio Spaziani" userId="a4266648-d70e-4ec6-841a-7ce1e10c6416" providerId="ADAL" clId="{2FC99F54-E0EA-4815-B0F5-CBF5DB271B1F}" dt="2023-05-21T18:40:25.974" v="5693" actId="478"/>
          <ac:spMkLst>
            <pc:docMk/>
            <pc:sldMk cId="858990591" sldId="264"/>
            <ac:spMk id="11" creationId="{65800031-C87E-3771-B5F7-AC3020F008FD}"/>
          </ac:spMkLst>
        </pc:spChg>
        <pc:spChg chg="add del mod">
          <ac:chgData name="Fabio Spaziani" userId="a4266648-d70e-4ec6-841a-7ce1e10c6416" providerId="ADAL" clId="{2FC99F54-E0EA-4815-B0F5-CBF5DB271B1F}" dt="2023-05-17T16:10:07.644" v="5085" actId="478"/>
          <ac:spMkLst>
            <pc:docMk/>
            <pc:sldMk cId="858990591" sldId="264"/>
            <ac:spMk id="12" creationId="{85B3350B-17A9-E71D-FE9D-76928FCDE824}"/>
          </ac:spMkLst>
        </pc:spChg>
        <pc:picChg chg="add del mod modCrop">
          <ac:chgData name="Fabio Spaziani" userId="a4266648-d70e-4ec6-841a-7ce1e10c6416" providerId="ADAL" clId="{2FC99F54-E0EA-4815-B0F5-CBF5DB271B1F}" dt="2023-05-21T18:42:16.432" v="5734" actId="478"/>
          <ac:picMkLst>
            <pc:docMk/>
            <pc:sldMk cId="858990591" sldId="264"/>
            <ac:picMk id="6" creationId="{3F8A2597-FEEE-D59C-5B55-E03B2AE787B2}"/>
          </ac:picMkLst>
        </pc:picChg>
        <pc:picChg chg="add mod">
          <ac:chgData name="Fabio Spaziani" userId="a4266648-d70e-4ec6-841a-7ce1e10c6416" providerId="ADAL" clId="{2FC99F54-E0EA-4815-B0F5-CBF5DB271B1F}" dt="2023-05-21T18:42:23.187" v="5739" actId="1076"/>
          <ac:picMkLst>
            <pc:docMk/>
            <pc:sldMk cId="858990591" sldId="264"/>
            <ac:picMk id="1026" creationId="{E0595F80-65AB-3597-826F-5A4267DAAA10}"/>
          </ac:picMkLst>
        </pc:picChg>
        <pc:picChg chg="add del mod">
          <ac:chgData name="Fabio Spaziani" userId="a4266648-d70e-4ec6-841a-7ce1e10c6416" providerId="ADAL" clId="{2FC99F54-E0EA-4815-B0F5-CBF5DB271B1F}" dt="2023-05-21T18:42:16.432" v="5734" actId="478"/>
          <ac:picMkLst>
            <pc:docMk/>
            <pc:sldMk cId="858990591" sldId="264"/>
            <ac:picMk id="2050" creationId="{35AAA534-701B-D559-DD4C-C38256C41A80}"/>
          </ac:picMkLst>
        </pc:picChg>
      </pc:sldChg>
      <pc:sldChg chg="add del">
        <pc:chgData name="Fabio Spaziani" userId="a4266648-d70e-4ec6-841a-7ce1e10c6416" providerId="ADAL" clId="{2FC99F54-E0EA-4815-B0F5-CBF5DB271B1F}" dt="2023-05-10T13:18:33.048" v="271" actId="2890"/>
        <pc:sldMkLst>
          <pc:docMk/>
          <pc:sldMk cId="3247548968" sldId="264"/>
        </pc:sldMkLst>
      </pc:sldChg>
      <pc:sldChg chg="addSp delSp modSp add mod modAnim modNotesTx">
        <pc:chgData name="Fabio Spaziani" userId="a4266648-d70e-4ec6-841a-7ce1e10c6416" providerId="ADAL" clId="{2FC99F54-E0EA-4815-B0F5-CBF5DB271B1F}" dt="2023-05-22T16:27:51.659" v="5772" actId="20577"/>
        <pc:sldMkLst>
          <pc:docMk/>
          <pc:sldMk cId="3213468832" sldId="265"/>
        </pc:sldMkLst>
        <pc:spChg chg="mod">
          <ac:chgData name="Fabio Spaziani" userId="a4266648-d70e-4ec6-841a-7ce1e10c6416" providerId="ADAL" clId="{2FC99F54-E0EA-4815-B0F5-CBF5DB271B1F}" dt="2023-05-17T16:10:56.284" v="5094" actId="20577"/>
          <ac:spMkLst>
            <pc:docMk/>
            <pc:sldMk cId="3213468832" sldId="265"/>
            <ac:spMk id="2" creationId="{05EE2F23-A361-216F-8AEB-032FC07C3CA8}"/>
          </ac:spMkLst>
        </pc:spChg>
        <pc:spChg chg="add mod">
          <ac:chgData name="Fabio Spaziani" userId="a4266648-d70e-4ec6-841a-7ce1e10c6416" providerId="ADAL" clId="{2FC99F54-E0EA-4815-B0F5-CBF5DB271B1F}" dt="2023-05-20T14:05:09.228" v="5327" actId="1076"/>
          <ac:spMkLst>
            <pc:docMk/>
            <pc:sldMk cId="3213468832" sldId="265"/>
            <ac:spMk id="3" creationId="{412B2950-56C7-42B8-D6E3-4FE95450A062}"/>
          </ac:spMkLst>
        </pc:spChg>
        <pc:spChg chg="del mod">
          <ac:chgData name="Fabio Spaziani" userId="a4266648-d70e-4ec6-841a-7ce1e10c6416" providerId="ADAL" clId="{2FC99F54-E0EA-4815-B0F5-CBF5DB271B1F}" dt="2023-05-10T13:22:23.586" v="370" actId="478"/>
          <ac:spMkLst>
            <pc:docMk/>
            <pc:sldMk cId="3213468832" sldId="265"/>
            <ac:spMk id="3" creationId="{46B05072-6BA6-1F6F-179C-A52E2D41542A}"/>
          </ac:spMkLst>
        </pc:spChg>
        <pc:spChg chg="add del">
          <ac:chgData name="Fabio Spaziani" userId="a4266648-d70e-4ec6-841a-7ce1e10c6416" providerId="ADAL" clId="{2FC99F54-E0EA-4815-B0F5-CBF5DB271B1F}" dt="2023-05-14T15:54:07.186" v="990" actId="22"/>
          <ac:spMkLst>
            <pc:docMk/>
            <pc:sldMk cId="3213468832" sldId="265"/>
            <ac:spMk id="4" creationId="{2441837E-44D5-8C08-3710-F2A2E8FC9FA6}"/>
          </ac:spMkLst>
        </pc:spChg>
        <pc:spChg chg="add mod">
          <ac:chgData name="Fabio Spaziani" userId="a4266648-d70e-4ec6-841a-7ce1e10c6416" providerId="ADAL" clId="{2FC99F54-E0EA-4815-B0F5-CBF5DB271B1F}" dt="2023-05-20T14:04:20.121" v="5317" actId="164"/>
          <ac:spMkLst>
            <pc:docMk/>
            <pc:sldMk cId="3213468832" sldId="265"/>
            <ac:spMk id="5" creationId="{AF10CF94-4B24-23E1-5F37-5661191D6DC4}"/>
          </ac:spMkLst>
        </pc:spChg>
        <pc:spChg chg="add mod">
          <ac:chgData name="Fabio Spaziani" userId="a4266648-d70e-4ec6-841a-7ce1e10c6416" providerId="ADAL" clId="{2FC99F54-E0EA-4815-B0F5-CBF5DB271B1F}" dt="2023-05-20T14:04:02.543" v="5314" actId="164"/>
          <ac:spMkLst>
            <pc:docMk/>
            <pc:sldMk cId="3213468832" sldId="265"/>
            <ac:spMk id="6" creationId="{D7755DCE-2CFB-981A-0CE9-FB8B1DF4A937}"/>
          </ac:spMkLst>
        </pc:spChg>
        <pc:spChg chg="add del mod">
          <ac:chgData name="Fabio Spaziani" userId="a4266648-d70e-4ec6-841a-7ce1e10c6416" providerId="ADAL" clId="{2FC99F54-E0EA-4815-B0F5-CBF5DB271B1F}" dt="2023-05-15T17:34:10.549" v="3162" actId="478"/>
          <ac:spMkLst>
            <pc:docMk/>
            <pc:sldMk cId="3213468832" sldId="265"/>
            <ac:spMk id="6" creationId="{F2F229D2-C4E4-832F-0C64-13AAD3222D4A}"/>
          </ac:spMkLst>
        </pc:spChg>
        <pc:spChg chg="add mod">
          <ac:chgData name="Fabio Spaziani" userId="a4266648-d70e-4ec6-841a-7ce1e10c6416" providerId="ADAL" clId="{2FC99F54-E0EA-4815-B0F5-CBF5DB271B1F}" dt="2023-05-20T14:04:20.121" v="5317" actId="164"/>
          <ac:spMkLst>
            <pc:docMk/>
            <pc:sldMk cId="3213468832" sldId="265"/>
            <ac:spMk id="8" creationId="{942376D6-3A7A-540C-99C5-C400C4138949}"/>
          </ac:spMkLst>
        </pc:spChg>
        <pc:spChg chg="add del mod">
          <ac:chgData name="Fabio Spaziani" userId="a4266648-d70e-4ec6-841a-7ce1e10c6416" providerId="ADAL" clId="{2FC99F54-E0EA-4815-B0F5-CBF5DB271B1F}" dt="2023-05-15T17:34:06.501" v="3159" actId="478"/>
          <ac:spMkLst>
            <pc:docMk/>
            <pc:sldMk cId="3213468832" sldId="265"/>
            <ac:spMk id="11" creationId="{27D87899-DF1E-81E7-9CE0-A805424DF475}"/>
          </ac:spMkLst>
        </pc:spChg>
        <pc:spChg chg="add del mod ord">
          <ac:chgData name="Fabio Spaziani" userId="a4266648-d70e-4ec6-841a-7ce1e10c6416" providerId="ADAL" clId="{2FC99F54-E0EA-4815-B0F5-CBF5DB271B1F}" dt="2023-05-15T17:34:04.232" v="3158" actId="478"/>
          <ac:spMkLst>
            <pc:docMk/>
            <pc:sldMk cId="3213468832" sldId="265"/>
            <ac:spMk id="12" creationId="{402B8339-F367-8251-2EDB-600AF6552AD7}"/>
          </ac:spMkLst>
        </pc:spChg>
        <pc:grpChg chg="add mod">
          <ac:chgData name="Fabio Spaziani" userId="a4266648-d70e-4ec6-841a-7ce1e10c6416" providerId="ADAL" clId="{2FC99F54-E0EA-4815-B0F5-CBF5DB271B1F}" dt="2023-05-20T14:04:55.367" v="5324" actId="12788"/>
          <ac:grpSpMkLst>
            <pc:docMk/>
            <pc:sldMk cId="3213468832" sldId="265"/>
            <ac:grpSpMk id="9" creationId="{71E99960-D29A-EA5E-4F0D-B7FCDD35AB8B}"/>
          </ac:grpSpMkLst>
        </pc:grpChg>
        <pc:grpChg chg="add mod">
          <ac:chgData name="Fabio Spaziani" userId="a4266648-d70e-4ec6-841a-7ce1e10c6416" providerId="ADAL" clId="{2FC99F54-E0EA-4815-B0F5-CBF5DB271B1F}" dt="2023-05-20T14:04:59.188" v="5325" actId="12788"/>
          <ac:grpSpMkLst>
            <pc:docMk/>
            <pc:sldMk cId="3213468832" sldId="265"/>
            <ac:grpSpMk id="10" creationId="{848D6742-E721-FCF5-1CDF-D0EA1546FD09}"/>
          </ac:grpSpMkLst>
        </pc:grpChg>
        <pc:picChg chg="add mod modCrop">
          <ac:chgData name="Fabio Spaziani" userId="a4266648-d70e-4ec6-841a-7ce1e10c6416" providerId="ADAL" clId="{2FC99F54-E0EA-4815-B0F5-CBF5DB271B1F}" dt="2023-05-20T14:04:02.543" v="5314" actId="164"/>
          <ac:picMkLst>
            <pc:docMk/>
            <pc:sldMk cId="3213468832" sldId="265"/>
            <ac:picMk id="4" creationId="{8A94301F-DDED-C1DB-A1A5-ACB7DE1B8D9F}"/>
          </ac:picMkLst>
        </pc:picChg>
        <pc:picChg chg="add mod modCrop">
          <ac:chgData name="Fabio Spaziani" userId="a4266648-d70e-4ec6-841a-7ce1e10c6416" providerId="ADAL" clId="{2FC99F54-E0EA-4815-B0F5-CBF5DB271B1F}" dt="2023-05-20T14:04:20.121" v="5317" actId="164"/>
          <ac:picMkLst>
            <pc:docMk/>
            <pc:sldMk cId="3213468832" sldId="265"/>
            <ac:picMk id="7" creationId="{DA298971-CE2C-727B-9067-19E0F97C8233}"/>
          </ac:picMkLst>
        </pc:picChg>
        <pc:picChg chg="add del mod modCrop">
          <ac:chgData name="Fabio Spaziani" userId="a4266648-d70e-4ec6-841a-7ce1e10c6416" providerId="ADAL" clId="{2FC99F54-E0EA-4815-B0F5-CBF5DB271B1F}" dt="2023-05-15T17:34:02.851" v="3157" actId="478"/>
          <ac:picMkLst>
            <pc:docMk/>
            <pc:sldMk cId="3213468832" sldId="265"/>
            <ac:picMk id="8" creationId="{0A89BD7F-424E-083D-447A-EE181AC6C70B}"/>
          </ac:picMkLst>
        </pc:picChg>
        <pc:picChg chg="add del">
          <ac:chgData name="Fabio Spaziani" userId="a4266648-d70e-4ec6-841a-7ce1e10c6416" providerId="ADAL" clId="{2FC99F54-E0EA-4815-B0F5-CBF5DB271B1F}" dt="2023-05-14T16:08:37.066" v="1152" actId="478"/>
          <ac:picMkLst>
            <pc:docMk/>
            <pc:sldMk cId="3213468832" sldId="265"/>
            <ac:picMk id="10" creationId="{8BEBFD0E-2732-1510-89F7-171A0B416C2C}"/>
          </ac:picMkLst>
        </pc:picChg>
      </pc:sldChg>
      <pc:sldChg chg="addSp delSp modSp add mod modAnim">
        <pc:chgData name="Fabio Spaziani" userId="a4266648-d70e-4ec6-841a-7ce1e10c6416" providerId="ADAL" clId="{2FC99F54-E0EA-4815-B0F5-CBF5DB271B1F}" dt="2023-05-24T17:53:04.502" v="5938"/>
        <pc:sldMkLst>
          <pc:docMk/>
          <pc:sldMk cId="701942294" sldId="266"/>
        </pc:sldMkLst>
        <pc:spChg chg="mod">
          <ac:chgData name="Fabio Spaziani" userId="a4266648-d70e-4ec6-841a-7ce1e10c6416" providerId="ADAL" clId="{2FC99F54-E0EA-4815-B0F5-CBF5DB271B1F}" dt="2023-05-10T13:22:09.176" v="367" actId="20577"/>
          <ac:spMkLst>
            <pc:docMk/>
            <pc:sldMk cId="701942294" sldId="266"/>
            <ac:spMk id="2" creationId="{05EE2F23-A361-216F-8AEB-032FC07C3CA8}"/>
          </ac:spMkLst>
        </pc:spChg>
        <pc:spChg chg="del mod">
          <ac:chgData name="Fabio Spaziani" userId="a4266648-d70e-4ec6-841a-7ce1e10c6416" providerId="ADAL" clId="{2FC99F54-E0EA-4815-B0F5-CBF5DB271B1F}" dt="2023-05-14T16:27:14.280" v="1816" actId="478"/>
          <ac:spMkLst>
            <pc:docMk/>
            <pc:sldMk cId="701942294" sldId="266"/>
            <ac:spMk id="3" creationId="{46B05072-6BA6-1F6F-179C-A52E2D41542A}"/>
          </ac:spMkLst>
        </pc:spChg>
        <pc:spChg chg="add del mod">
          <ac:chgData name="Fabio Spaziani" userId="a4266648-d70e-4ec6-841a-7ce1e10c6416" providerId="ADAL" clId="{2FC99F54-E0EA-4815-B0F5-CBF5DB271B1F}" dt="2023-05-14T16:14:24.991" v="1329" actId="11529"/>
          <ac:spMkLst>
            <pc:docMk/>
            <pc:sldMk cId="701942294" sldId="266"/>
            <ac:spMk id="4" creationId="{3B336EBE-8969-8FBD-6F97-FDB003E23FC9}"/>
          </ac:spMkLst>
        </pc:spChg>
        <pc:spChg chg="add mod topLvl">
          <ac:chgData name="Fabio Spaziani" userId="a4266648-d70e-4ec6-841a-7ce1e10c6416" providerId="ADAL" clId="{2FC99F54-E0EA-4815-B0F5-CBF5DB271B1F}" dt="2023-05-20T14:47:36.190" v="5440" actId="165"/>
          <ac:spMkLst>
            <pc:docMk/>
            <pc:sldMk cId="701942294" sldId="266"/>
            <ac:spMk id="5" creationId="{9CBDA7D8-5707-F980-B374-412DF43AB26F}"/>
          </ac:spMkLst>
        </pc:spChg>
        <pc:spChg chg="add mod topLvl">
          <ac:chgData name="Fabio Spaziani" userId="a4266648-d70e-4ec6-841a-7ce1e10c6416" providerId="ADAL" clId="{2FC99F54-E0EA-4815-B0F5-CBF5DB271B1F}" dt="2023-05-20T14:47:14.291" v="5437" actId="165"/>
          <ac:spMkLst>
            <pc:docMk/>
            <pc:sldMk cId="701942294" sldId="266"/>
            <ac:spMk id="6" creationId="{E5FBEFAE-0A2B-305C-2FAD-8D0CAB51E8EE}"/>
          </ac:spMkLst>
        </pc:spChg>
        <pc:spChg chg="add mod topLvl">
          <ac:chgData name="Fabio Spaziani" userId="a4266648-d70e-4ec6-841a-7ce1e10c6416" providerId="ADAL" clId="{2FC99F54-E0EA-4815-B0F5-CBF5DB271B1F}" dt="2023-05-20T14:47:14.291" v="5437" actId="165"/>
          <ac:spMkLst>
            <pc:docMk/>
            <pc:sldMk cId="701942294" sldId="266"/>
            <ac:spMk id="7" creationId="{D89FE7C1-3AEB-37E4-7E07-A80C4CC6C0D8}"/>
          </ac:spMkLst>
        </pc:spChg>
        <pc:spChg chg="add mod topLvl">
          <ac:chgData name="Fabio Spaziani" userId="a4266648-d70e-4ec6-841a-7ce1e10c6416" providerId="ADAL" clId="{2FC99F54-E0EA-4815-B0F5-CBF5DB271B1F}" dt="2023-05-20T14:47:36.190" v="5440" actId="165"/>
          <ac:spMkLst>
            <pc:docMk/>
            <pc:sldMk cId="701942294" sldId="266"/>
            <ac:spMk id="8" creationId="{40015B82-589D-B3EF-73EB-E1ED472D246D}"/>
          </ac:spMkLst>
        </pc:spChg>
        <pc:spChg chg="add del mod">
          <ac:chgData name="Fabio Spaziani" userId="a4266648-d70e-4ec6-841a-7ce1e10c6416" providerId="ADAL" clId="{2FC99F54-E0EA-4815-B0F5-CBF5DB271B1F}" dt="2023-05-14T16:20:17.886" v="1517"/>
          <ac:spMkLst>
            <pc:docMk/>
            <pc:sldMk cId="701942294" sldId="266"/>
            <ac:spMk id="10" creationId="{04ACCFD8-A0F6-719D-1CC1-6EC173465122}"/>
          </ac:spMkLst>
        </pc:spChg>
        <pc:spChg chg="add mod">
          <ac:chgData name="Fabio Spaziani" userId="a4266648-d70e-4ec6-841a-7ce1e10c6416" providerId="ADAL" clId="{2FC99F54-E0EA-4815-B0F5-CBF5DB271B1F}" dt="2023-05-20T14:47:14.291" v="5437" actId="165"/>
          <ac:spMkLst>
            <pc:docMk/>
            <pc:sldMk cId="701942294" sldId="266"/>
            <ac:spMk id="11" creationId="{A82DB776-17F0-9259-76D1-5678DBD9136C}"/>
          </ac:spMkLst>
        </pc:spChg>
        <pc:spChg chg="mod">
          <ac:chgData name="Fabio Spaziani" userId="a4266648-d70e-4ec6-841a-7ce1e10c6416" providerId="ADAL" clId="{2FC99F54-E0EA-4815-B0F5-CBF5DB271B1F}" dt="2023-05-14T16:20:30.996" v="1522"/>
          <ac:spMkLst>
            <pc:docMk/>
            <pc:sldMk cId="701942294" sldId="266"/>
            <ac:spMk id="16" creationId="{6EEE0552-10EE-CB68-231A-0A4EA7AA80A2}"/>
          </ac:spMkLst>
        </pc:spChg>
        <pc:spChg chg="add mod">
          <ac:chgData name="Fabio Spaziani" userId="a4266648-d70e-4ec6-841a-7ce1e10c6416" providerId="ADAL" clId="{2FC99F54-E0EA-4815-B0F5-CBF5DB271B1F}" dt="2023-05-20T14:47:14.291" v="5437" actId="165"/>
          <ac:spMkLst>
            <pc:docMk/>
            <pc:sldMk cId="701942294" sldId="266"/>
            <ac:spMk id="18" creationId="{681CAF81-B28C-B3F5-B4F1-85DA5AB83F32}"/>
          </ac:spMkLst>
        </pc:spChg>
        <pc:spChg chg="mod">
          <ac:chgData name="Fabio Spaziani" userId="a4266648-d70e-4ec6-841a-7ce1e10c6416" providerId="ADAL" clId="{2FC99F54-E0EA-4815-B0F5-CBF5DB271B1F}" dt="2023-05-20T14:47:14.291" v="5437" actId="165"/>
          <ac:spMkLst>
            <pc:docMk/>
            <pc:sldMk cId="701942294" sldId="266"/>
            <ac:spMk id="20" creationId="{28854DE1-0370-69F3-EF16-EAD78F3CE1BD}"/>
          </ac:spMkLst>
        </pc:spChg>
        <pc:spChg chg="add mod">
          <ac:chgData name="Fabio Spaziani" userId="a4266648-d70e-4ec6-841a-7ce1e10c6416" providerId="ADAL" clId="{2FC99F54-E0EA-4815-B0F5-CBF5DB271B1F}" dt="2023-05-20T14:47:14.291" v="5437" actId="165"/>
          <ac:spMkLst>
            <pc:docMk/>
            <pc:sldMk cId="701942294" sldId="266"/>
            <ac:spMk id="22" creationId="{F17A880B-C8B5-F9D5-69DD-A25D3CA78DA0}"/>
          </ac:spMkLst>
        </pc:spChg>
        <pc:spChg chg="mod topLvl">
          <ac:chgData name="Fabio Spaziani" userId="a4266648-d70e-4ec6-841a-7ce1e10c6416" providerId="ADAL" clId="{2FC99F54-E0EA-4815-B0F5-CBF5DB271B1F}" dt="2023-05-20T14:47:36.190" v="5440" actId="165"/>
          <ac:spMkLst>
            <pc:docMk/>
            <pc:sldMk cId="701942294" sldId="266"/>
            <ac:spMk id="24" creationId="{CDC46B8E-FFD4-B2A9-2719-BC0DF4288504}"/>
          </ac:spMkLst>
        </pc:spChg>
        <pc:spChg chg="add mod topLvl">
          <ac:chgData name="Fabio Spaziani" userId="a4266648-d70e-4ec6-841a-7ce1e10c6416" providerId="ADAL" clId="{2FC99F54-E0EA-4815-B0F5-CBF5DB271B1F}" dt="2023-05-20T14:47:48.384" v="5448" actId="1035"/>
          <ac:spMkLst>
            <pc:docMk/>
            <pc:sldMk cId="701942294" sldId="266"/>
            <ac:spMk id="26" creationId="{BCCA2888-4E40-6BC5-3D9B-0C1A421A3B20}"/>
          </ac:spMkLst>
        </pc:spChg>
        <pc:spChg chg="del mod">
          <ac:chgData name="Fabio Spaziani" userId="a4266648-d70e-4ec6-841a-7ce1e10c6416" providerId="ADAL" clId="{2FC99F54-E0EA-4815-B0F5-CBF5DB271B1F}" dt="2023-05-14T16:26:43.432" v="1808" actId="478"/>
          <ac:spMkLst>
            <pc:docMk/>
            <pc:sldMk cId="701942294" sldId="266"/>
            <ac:spMk id="28" creationId="{22D7A116-7B7D-803B-5FB9-EA52FCE0039F}"/>
          </ac:spMkLst>
        </pc:spChg>
        <pc:spChg chg="add mod topLvl">
          <ac:chgData name="Fabio Spaziani" userId="a4266648-d70e-4ec6-841a-7ce1e10c6416" providerId="ADAL" clId="{2FC99F54-E0EA-4815-B0F5-CBF5DB271B1F}" dt="2023-05-20T14:48:00.739" v="5463" actId="1036"/>
          <ac:spMkLst>
            <pc:docMk/>
            <pc:sldMk cId="701942294" sldId="266"/>
            <ac:spMk id="30" creationId="{58F4C8A2-3C02-4B15-C54F-A69A0424902C}"/>
          </ac:spMkLst>
        </pc:spChg>
        <pc:spChg chg="mod">
          <ac:chgData name="Fabio Spaziani" userId="a4266648-d70e-4ec6-841a-7ce1e10c6416" providerId="ADAL" clId="{2FC99F54-E0EA-4815-B0F5-CBF5DB271B1F}" dt="2023-05-14T16:26:59.310" v="1812" actId="165"/>
          <ac:spMkLst>
            <pc:docMk/>
            <pc:sldMk cId="701942294" sldId="266"/>
            <ac:spMk id="32" creationId="{DF53EBC7-6545-E25F-CF7A-3FA28356465A}"/>
          </ac:spMkLst>
        </pc:spChg>
        <pc:spChg chg="add mod topLvl">
          <ac:chgData name="Fabio Spaziani" userId="a4266648-d70e-4ec6-841a-7ce1e10c6416" providerId="ADAL" clId="{2FC99F54-E0EA-4815-B0F5-CBF5DB271B1F}" dt="2023-05-20T14:47:57.106" v="5457" actId="1035"/>
          <ac:spMkLst>
            <pc:docMk/>
            <pc:sldMk cId="701942294" sldId="266"/>
            <ac:spMk id="34" creationId="{E9D85789-3E93-9EC5-6835-210F282BBB9E}"/>
          </ac:spMkLst>
        </pc:spChg>
        <pc:spChg chg="mod">
          <ac:chgData name="Fabio Spaziani" userId="a4266648-d70e-4ec6-841a-7ce1e10c6416" providerId="ADAL" clId="{2FC99F54-E0EA-4815-B0F5-CBF5DB271B1F}" dt="2023-05-20T14:47:36.190" v="5440" actId="165"/>
          <ac:spMkLst>
            <pc:docMk/>
            <pc:sldMk cId="701942294" sldId="266"/>
            <ac:spMk id="44" creationId="{0E2ECE86-1672-470A-78C4-6CFA3BF53AE2}"/>
          </ac:spMkLst>
        </pc:spChg>
        <pc:spChg chg="mod">
          <ac:chgData name="Fabio Spaziani" userId="a4266648-d70e-4ec6-841a-7ce1e10c6416" providerId="ADAL" clId="{2FC99F54-E0EA-4815-B0F5-CBF5DB271B1F}" dt="2023-05-20T14:47:36.190" v="5440" actId="165"/>
          <ac:spMkLst>
            <pc:docMk/>
            <pc:sldMk cId="701942294" sldId="266"/>
            <ac:spMk id="47" creationId="{4E473743-7F3F-54F6-CB00-906F82DB5382}"/>
          </ac:spMkLst>
        </pc:spChg>
        <pc:spChg chg="add del mod">
          <ac:chgData name="Fabio Spaziani" userId="a4266648-d70e-4ec6-841a-7ce1e10c6416" providerId="ADAL" clId="{2FC99F54-E0EA-4815-B0F5-CBF5DB271B1F}" dt="2023-05-14T16:27:17.505" v="1817" actId="478"/>
          <ac:spMkLst>
            <pc:docMk/>
            <pc:sldMk cId="701942294" sldId="266"/>
            <ac:spMk id="50" creationId="{9EDE22E0-490B-D199-DABE-1E2DE0D10BCD}"/>
          </ac:spMkLst>
        </pc:spChg>
        <pc:spChg chg="add mod ord">
          <ac:chgData name="Fabio Spaziani" userId="a4266648-d70e-4ec6-841a-7ce1e10c6416" providerId="ADAL" clId="{2FC99F54-E0EA-4815-B0F5-CBF5DB271B1F}" dt="2023-05-14T16:29:13.438" v="1859" actId="164"/>
          <ac:spMkLst>
            <pc:docMk/>
            <pc:sldMk cId="701942294" sldId="266"/>
            <ac:spMk id="57" creationId="{E00A0CDB-997B-5AF8-E805-5B869434707B}"/>
          </ac:spMkLst>
        </pc:spChg>
        <pc:spChg chg="add mod">
          <ac:chgData name="Fabio Spaziani" userId="a4266648-d70e-4ec6-841a-7ce1e10c6416" providerId="ADAL" clId="{2FC99F54-E0EA-4815-B0F5-CBF5DB271B1F}" dt="2023-05-14T16:29:52.944" v="1867" actId="164"/>
          <ac:spMkLst>
            <pc:docMk/>
            <pc:sldMk cId="701942294" sldId="266"/>
            <ac:spMk id="59" creationId="{1449E275-8489-AD8A-74CF-04D960699750}"/>
          </ac:spMkLst>
        </pc:spChg>
        <pc:grpChg chg="add mod">
          <ac:chgData name="Fabio Spaziani" userId="a4266648-d70e-4ec6-841a-7ce1e10c6416" providerId="ADAL" clId="{2FC99F54-E0EA-4815-B0F5-CBF5DB271B1F}" dt="2023-05-20T14:47:14.291" v="5437" actId="165"/>
          <ac:grpSpMkLst>
            <pc:docMk/>
            <pc:sldMk cId="701942294" sldId="266"/>
            <ac:grpSpMk id="14" creationId="{3A0CA162-3D52-AD10-819D-BA1D71949213}"/>
          </ac:grpSpMkLst>
        </pc:grpChg>
        <pc:grpChg chg="add del mod">
          <ac:chgData name="Fabio Spaziani" userId="a4266648-d70e-4ec6-841a-7ce1e10c6416" providerId="ADAL" clId="{2FC99F54-E0EA-4815-B0F5-CBF5DB271B1F}" dt="2023-05-14T16:21:47.861" v="1609" actId="478"/>
          <ac:grpSpMkLst>
            <pc:docMk/>
            <pc:sldMk cId="701942294" sldId="266"/>
            <ac:grpSpMk id="15" creationId="{CD40AF90-1C4D-31F7-8619-13C7386BB66D}"/>
          </ac:grpSpMkLst>
        </pc:grpChg>
        <pc:grpChg chg="add mod">
          <ac:chgData name="Fabio Spaziani" userId="a4266648-d70e-4ec6-841a-7ce1e10c6416" providerId="ADAL" clId="{2FC99F54-E0EA-4815-B0F5-CBF5DB271B1F}" dt="2023-05-20T14:47:14.291" v="5437" actId="165"/>
          <ac:grpSpMkLst>
            <pc:docMk/>
            <pc:sldMk cId="701942294" sldId="266"/>
            <ac:grpSpMk id="19" creationId="{AD6A347A-7A7B-FB18-20FE-5F25104006E2}"/>
          </ac:grpSpMkLst>
        </pc:grpChg>
        <pc:grpChg chg="add del mod">
          <ac:chgData name="Fabio Spaziani" userId="a4266648-d70e-4ec6-841a-7ce1e10c6416" providerId="ADAL" clId="{2FC99F54-E0EA-4815-B0F5-CBF5DB271B1F}" dt="2023-05-14T16:25:26.332" v="1797" actId="478"/>
          <ac:grpSpMkLst>
            <pc:docMk/>
            <pc:sldMk cId="701942294" sldId="266"/>
            <ac:grpSpMk id="23" creationId="{6F7E32E9-30E6-4E94-4684-625FBD9C321A}"/>
          </ac:grpSpMkLst>
        </pc:grpChg>
        <pc:grpChg chg="add del mod">
          <ac:chgData name="Fabio Spaziani" userId="a4266648-d70e-4ec6-841a-7ce1e10c6416" providerId="ADAL" clId="{2FC99F54-E0EA-4815-B0F5-CBF5DB271B1F}" dt="2023-05-14T16:26:43.432" v="1808" actId="478"/>
          <ac:grpSpMkLst>
            <pc:docMk/>
            <pc:sldMk cId="701942294" sldId="266"/>
            <ac:grpSpMk id="27" creationId="{F2991269-B586-2605-D103-988018E74585}"/>
          </ac:grpSpMkLst>
        </pc:grpChg>
        <pc:grpChg chg="add del mod topLvl">
          <ac:chgData name="Fabio Spaziani" userId="a4266648-d70e-4ec6-841a-7ce1e10c6416" providerId="ADAL" clId="{2FC99F54-E0EA-4815-B0F5-CBF5DB271B1F}" dt="2023-05-14T16:27:01.956" v="1813" actId="478"/>
          <ac:grpSpMkLst>
            <pc:docMk/>
            <pc:sldMk cId="701942294" sldId="266"/>
            <ac:grpSpMk id="31" creationId="{87D98027-089E-A058-956E-BB59763603B5}"/>
          </ac:grpSpMkLst>
        </pc:grpChg>
        <pc:grpChg chg="add del mod">
          <ac:chgData name="Fabio Spaziani" userId="a4266648-d70e-4ec6-841a-7ce1e10c6416" providerId="ADAL" clId="{2FC99F54-E0EA-4815-B0F5-CBF5DB271B1F}" dt="2023-05-14T16:26:59.310" v="1812" actId="165"/>
          <ac:grpSpMkLst>
            <pc:docMk/>
            <pc:sldMk cId="701942294" sldId="266"/>
            <ac:grpSpMk id="35" creationId="{9C78B80B-B5AF-B6DF-7DF8-05C2FE0AB0A4}"/>
          </ac:grpSpMkLst>
        </pc:grpChg>
        <pc:grpChg chg="add del mod">
          <ac:chgData name="Fabio Spaziani" userId="a4266648-d70e-4ec6-841a-7ce1e10c6416" providerId="ADAL" clId="{2FC99F54-E0EA-4815-B0F5-CBF5DB271B1F}" dt="2023-05-14T16:26:47.187" v="1809" actId="478"/>
          <ac:grpSpMkLst>
            <pc:docMk/>
            <pc:sldMk cId="701942294" sldId="266"/>
            <ac:grpSpMk id="36" creationId="{A5B566CA-EF02-0DE0-5664-DF88FDB16E5B}"/>
          </ac:grpSpMkLst>
        </pc:grpChg>
        <pc:grpChg chg="add del mod">
          <ac:chgData name="Fabio Spaziani" userId="a4266648-d70e-4ec6-841a-7ce1e10c6416" providerId="ADAL" clId="{2FC99F54-E0EA-4815-B0F5-CBF5DB271B1F}" dt="2023-05-14T16:26:31.095" v="1805" actId="165"/>
          <ac:grpSpMkLst>
            <pc:docMk/>
            <pc:sldMk cId="701942294" sldId="266"/>
            <ac:grpSpMk id="37" creationId="{79A2920F-6FFC-EF3E-2226-D480F2D81298}"/>
          </ac:grpSpMkLst>
        </pc:grpChg>
        <pc:grpChg chg="add mod topLvl">
          <ac:chgData name="Fabio Spaziani" userId="a4266648-d70e-4ec6-841a-7ce1e10c6416" providerId="ADAL" clId="{2FC99F54-E0EA-4815-B0F5-CBF5DB271B1F}" dt="2023-05-20T14:47:14.291" v="5437" actId="165"/>
          <ac:grpSpMkLst>
            <pc:docMk/>
            <pc:sldMk cId="701942294" sldId="266"/>
            <ac:grpSpMk id="38" creationId="{918D45BE-601A-0090-4F22-FE5B6BD53674}"/>
          </ac:grpSpMkLst>
        </pc:grpChg>
        <pc:grpChg chg="add mod topLvl">
          <ac:chgData name="Fabio Spaziani" userId="a4266648-d70e-4ec6-841a-7ce1e10c6416" providerId="ADAL" clId="{2FC99F54-E0EA-4815-B0F5-CBF5DB271B1F}" dt="2023-05-20T14:47:14.291" v="5437" actId="165"/>
          <ac:grpSpMkLst>
            <pc:docMk/>
            <pc:sldMk cId="701942294" sldId="266"/>
            <ac:grpSpMk id="39" creationId="{A05990E5-26FC-FD85-6B9C-57FD3DBAB97D}"/>
          </ac:grpSpMkLst>
        </pc:grpChg>
        <pc:grpChg chg="add mod topLvl">
          <ac:chgData name="Fabio Spaziani" userId="a4266648-d70e-4ec6-841a-7ce1e10c6416" providerId="ADAL" clId="{2FC99F54-E0EA-4815-B0F5-CBF5DB271B1F}" dt="2023-05-20T14:47:48.384" v="5448" actId="1035"/>
          <ac:grpSpMkLst>
            <pc:docMk/>
            <pc:sldMk cId="701942294" sldId="266"/>
            <ac:grpSpMk id="42" creationId="{0EA8366B-2270-8E62-353F-5BD155F19701}"/>
          </ac:grpSpMkLst>
        </pc:grpChg>
        <pc:grpChg chg="add mod topLvl">
          <ac:chgData name="Fabio Spaziani" userId="a4266648-d70e-4ec6-841a-7ce1e10c6416" providerId="ADAL" clId="{2FC99F54-E0EA-4815-B0F5-CBF5DB271B1F}" dt="2023-05-20T14:48:00.739" v="5463" actId="1036"/>
          <ac:grpSpMkLst>
            <pc:docMk/>
            <pc:sldMk cId="701942294" sldId="266"/>
            <ac:grpSpMk id="43" creationId="{AE0F9770-3F32-7844-AA12-DFA9201980F3}"/>
          </ac:grpSpMkLst>
        </pc:grpChg>
        <pc:grpChg chg="add mod topLvl">
          <ac:chgData name="Fabio Spaziani" userId="a4266648-d70e-4ec6-841a-7ce1e10c6416" providerId="ADAL" clId="{2FC99F54-E0EA-4815-B0F5-CBF5DB271B1F}" dt="2023-05-20T14:47:57.106" v="5457" actId="1035"/>
          <ac:grpSpMkLst>
            <pc:docMk/>
            <pc:sldMk cId="701942294" sldId="266"/>
            <ac:grpSpMk id="46" creationId="{51CDC2D8-7A23-AA0F-E74D-BA38512C462A}"/>
          </ac:grpSpMkLst>
        </pc:grpChg>
        <pc:grpChg chg="add del mod">
          <ac:chgData name="Fabio Spaziani" userId="a4266648-d70e-4ec6-841a-7ce1e10c6416" providerId="ADAL" clId="{2FC99F54-E0EA-4815-B0F5-CBF5DB271B1F}" dt="2023-05-20T14:47:14.291" v="5437" actId="165"/>
          <ac:grpSpMkLst>
            <pc:docMk/>
            <pc:sldMk cId="701942294" sldId="266"/>
            <ac:grpSpMk id="51" creationId="{A4A60A62-9EFC-A0B2-B47D-272CC099E926}"/>
          </ac:grpSpMkLst>
        </pc:grpChg>
        <pc:grpChg chg="add del mod">
          <ac:chgData name="Fabio Spaziani" userId="a4266648-d70e-4ec6-841a-7ce1e10c6416" providerId="ADAL" clId="{2FC99F54-E0EA-4815-B0F5-CBF5DB271B1F}" dt="2023-05-20T14:47:36.190" v="5440" actId="165"/>
          <ac:grpSpMkLst>
            <pc:docMk/>
            <pc:sldMk cId="701942294" sldId="266"/>
            <ac:grpSpMk id="52" creationId="{51E8C6D1-B974-BDAB-06A9-1F5BFE09C6D6}"/>
          </ac:grpSpMkLst>
        </pc:grpChg>
        <pc:grpChg chg="add mod">
          <ac:chgData name="Fabio Spaziani" userId="a4266648-d70e-4ec6-841a-7ce1e10c6416" providerId="ADAL" clId="{2FC99F54-E0EA-4815-B0F5-CBF5DB271B1F}" dt="2023-05-14T16:29:13.438" v="1859" actId="164"/>
          <ac:grpSpMkLst>
            <pc:docMk/>
            <pc:sldMk cId="701942294" sldId="266"/>
            <ac:grpSpMk id="58" creationId="{2A31858A-6801-3F51-2EF5-F2B902522BAF}"/>
          </ac:grpSpMkLst>
        </pc:grpChg>
        <pc:grpChg chg="add mod">
          <ac:chgData name="Fabio Spaziani" userId="a4266648-d70e-4ec6-841a-7ce1e10c6416" providerId="ADAL" clId="{2FC99F54-E0EA-4815-B0F5-CBF5DB271B1F}" dt="2023-05-14T16:31:14.564" v="1884" actId="12789"/>
          <ac:grpSpMkLst>
            <pc:docMk/>
            <pc:sldMk cId="701942294" sldId="266"/>
            <ac:grpSpMk id="60" creationId="{36E2A93D-B605-5E8E-373D-F3E5D07A5E0B}"/>
          </ac:grpSpMkLst>
        </pc:grpChg>
        <pc:picChg chg="add mod">
          <ac:chgData name="Fabio Spaziani" userId="a4266648-d70e-4ec6-841a-7ce1e10c6416" providerId="ADAL" clId="{2FC99F54-E0EA-4815-B0F5-CBF5DB271B1F}" dt="2023-05-20T14:47:14.291" v="5437" actId="165"/>
          <ac:picMkLst>
            <pc:docMk/>
            <pc:sldMk cId="701942294" sldId="266"/>
            <ac:picMk id="13" creationId="{9161CB96-058A-E06A-58E7-CC36D466E486}"/>
          </ac:picMkLst>
        </pc:picChg>
        <pc:picChg chg="mod">
          <ac:chgData name="Fabio Spaziani" userId="a4266648-d70e-4ec6-841a-7ce1e10c6416" providerId="ADAL" clId="{2FC99F54-E0EA-4815-B0F5-CBF5DB271B1F}" dt="2023-05-14T16:20:30.996" v="1522"/>
          <ac:picMkLst>
            <pc:docMk/>
            <pc:sldMk cId="701942294" sldId="266"/>
            <ac:picMk id="17" creationId="{C29A672E-4E6C-6058-F915-587D25C799CC}"/>
          </ac:picMkLst>
        </pc:picChg>
        <pc:picChg chg="mod">
          <ac:chgData name="Fabio Spaziani" userId="a4266648-d70e-4ec6-841a-7ce1e10c6416" providerId="ADAL" clId="{2FC99F54-E0EA-4815-B0F5-CBF5DB271B1F}" dt="2023-05-20T14:47:14.291" v="5437" actId="165"/>
          <ac:picMkLst>
            <pc:docMk/>
            <pc:sldMk cId="701942294" sldId="266"/>
            <ac:picMk id="21" creationId="{2247DEA8-F0D1-ED07-78E3-80CF0AF4759F}"/>
          </ac:picMkLst>
        </pc:picChg>
        <pc:picChg chg="del mod">
          <ac:chgData name="Fabio Spaziani" userId="a4266648-d70e-4ec6-841a-7ce1e10c6416" providerId="ADAL" clId="{2FC99F54-E0EA-4815-B0F5-CBF5DB271B1F}" dt="2023-05-14T16:25:26.332" v="1797" actId="478"/>
          <ac:picMkLst>
            <pc:docMk/>
            <pc:sldMk cId="701942294" sldId="266"/>
            <ac:picMk id="25" creationId="{44A9959D-0AE9-9F22-3E8B-5BEC7F4308BB}"/>
          </ac:picMkLst>
        </pc:picChg>
        <pc:picChg chg="del mod topLvl">
          <ac:chgData name="Fabio Spaziani" userId="a4266648-d70e-4ec6-841a-7ce1e10c6416" providerId="ADAL" clId="{2FC99F54-E0EA-4815-B0F5-CBF5DB271B1F}" dt="2023-05-14T16:26:47.187" v="1809" actId="478"/>
          <ac:picMkLst>
            <pc:docMk/>
            <pc:sldMk cId="701942294" sldId="266"/>
            <ac:picMk id="29" creationId="{668DBD61-7BA6-C4AB-D448-9234735D4407}"/>
          </ac:picMkLst>
        </pc:picChg>
        <pc:picChg chg="mod">
          <ac:chgData name="Fabio Spaziani" userId="a4266648-d70e-4ec6-841a-7ce1e10c6416" providerId="ADAL" clId="{2FC99F54-E0EA-4815-B0F5-CBF5DB271B1F}" dt="2023-05-14T16:26:59.310" v="1812" actId="165"/>
          <ac:picMkLst>
            <pc:docMk/>
            <pc:sldMk cId="701942294" sldId="266"/>
            <ac:picMk id="33" creationId="{8C1683FB-F574-B57D-7160-D66C25C78B57}"/>
          </ac:picMkLst>
        </pc:picChg>
        <pc:picChg chg="add mod">
          <ac:chgData name="Fabio Spaziani" userId="a4266648-d70e-4ec6-841a-7ce1e10c6416" providerId="ADAL" clId="{2FC99F54-E0EA-4815-B0F5-CBF5DB271B1F}" dt="2023-05-20T14:47:36.190" v="5440" actId="165"/>
          <ac:picMkLst>
            <pc:docMk/>
            <pc:sldMk cId="701942294" sldId="266"/>
            <ac:picMk id="41" creationId="{CB887848-CC27-6DE0-AE97-AA4E695B68C8}"/>
          </ac:picMkLst>
        </pc:picChg>
        <pc:picChg chg="mod">
          <ac:chgData name="Fabio Spaziani" userId="a4266648-d70e-4ec6-841a-7ce1e10c6416" providerId="ADAL" clId="{2FC99F54-E0EA-4815-B0F5-CBF5DB271B1F}" dt="2023-05-20T14:47:36.190" v="5440" actId="165"/>
          <ac:picMkLst>
            <pc:docMk/>
            <pc:sldMk cId="701942294" sldId="266"/>
            <ac:picMk id="45" creationId="{F82CE6FB-C43A-169D-4170-842011D44FFD}"/>
          </ac:picMkLst>
        </pc:picChg>
        <pc:picChg chg="mod">
          <ac:chgData name="Fabio Spaziani" userId="a4266648-d70e-4ec6-841a-7ce1e10c6416" providerId="ADAL" clId="{2FC99F54-E0EA-4815-B0F5-CBF5DB271B1F}" dt="2023-05-20T14:47:36.190" v="5440" actId="165"/>
          <ac:picMkLst>
            <pc:docMk/>
            <pc:sldMk cId="701942294" sldId="266"/>
            <ac:picMk id="48" creationId="{D3E7B8B2-EB3D-BCFF-CD1D-4F49F18C6D1C}"/>
          </ac:picMkLst>
        </pc:picChg>
        <pc:picChg chg="add mod">
          <ac:chgData name="Fabio Spaziani" userId="a4266648-d70e-4ec6-841a-7ce1e10c6416" providerId="ADAL" clId="{2FC99F54-E0EA-4815-B0F5-CBF5DB271B1F}" dt="2023-05-14T16:29:13.438" v="1859" actId="164"/>
          <ac:picMkLst>
            <pc:docMk/>
            <pc:sldMk cId="701942294" sldId="266"/>
            <ac:picMk id="54" creationId="{CF57CCB3-5B77-EE7F-B0C9-6475AA5E3E5A}"/>
          </ac:picMkLst>
        </pc:picChg>
        <pc:picChg chg="add mod">
          <ac:chgData name="Fabio Spaziani" userId="a4266648-d70e-4ec6-841a-7ce1e10c6416" providerId="ADAL" clId="{2FC99F54-E0EA-4815-B0F5-CBF5DB271B1F}" dt="2023-05-14T16:29:52.944" v="1867" actId="164"/>
          <ac:picMkLst>
            <pc:docMk/>
            <pc:sldMk cId="701942294" sldId="266"/>
            <ac:picMk id="56" creationId="{1B10CC54-29D2-0E4A-8D3E-1DE009C64164}"/>
          </ac:picMkLst>
        </pc:picChg>
      </pc:sldChg>
      <pc:sldChg chg="addSp modSp add mod ord modShow">
        <pc:chgData name="Fabio Spaziani" userId="a4266648-d70e-4ec6-841a-7ce1e10c6416" providerId="ADAL" clId="{2FC99F54-E0EA-4815-B0F5-CBF5DB271B1F}" dt="2023-05-26T09:00:13.325" v="6006"/>
        <pc:sldMkLst>
          <pc:docMk/>
          <pc:sldMk cId="3541658574" sldId="267"/>
        </pc:sldMkLst>
        <pc:spChg chg="mod">
          <ac:chgData name="Fabio Spaziani" userId="a4266648-d70e-4ec6-841a-7ce1e10c6416" providerId="ADAL" clId="{2FC99F54-E0EA-4815-B0F5-CBF5DB271B1F}" dt="2023-05-15T17:28:08.551" v="3105" actId="20577"/>
          <ac:spMkLst>
            <pc:docMk/>
            <pc:sldMk cId="3541658574" sldId="267"/>
            <ac:spMk id="2" creationId="{05EE2F23-A361-216F-8AEB-032FC07C3CA8}"/>
          </ac:spMkLst>
        </pc:spChg>
        <pc:spChg chg="add mod ord">
          <ac:chgData name="Fabio Spaziani" userId="a4266648-d70e-4ec6-841a-7ce1e10c6416" providerId="ADAL" clId="{2FC99F54-E0EA-4815-B0F5-CBF5DB271B1F}" dt="2023-05-17T08:21:27.036" v="4520" actId="164"/>
          <ac:spMkLst>
            <pc:docMk/>
            <pc:sldMk cId="3541658574" sldId="267"/>
            <ac:spMk id="7" creationId="{84DB2D5D-8339-4252-21D3-03B3B842E30E}"/>
          </ac:spMkLst>
        </pc:spChg>
        <pc:grpChg chg="add mod">
          <ac:chgData name="Fabio Spaziani" userId="a4266648-d70e-4ec6-841a-7ce1e10c6416" providerId="ADAL" clId="{2FC99F54-E0EA-4815-B0F5-CBF5DB271B1F}" dt="2023-05-17T08:21:30.048" v="4521" actId="1076"/>
          <ac:grpSpMkLst>
            <pc:docMk/>
            <pc:sldMk cId="3541658574" sldId="267"/>
            <ac:grpSpMk id="3" creationId="{CEE2A5A1-866E-47D6-27DB-2CE3D9257C16}"/>
          </ac:grpSpMkLst>
        </pc:grpChg>
        <pc:picChg chg="add mod">
          <ac:chgData name="Fabio Spaziani" userId="a4266648-d70e-4ec6-841a-7ce1e10c6416" providerId="ADAL" clId="{2FC99F54-E0EA-4815-B0F5-CBF5DB271B1F}" dt="2023-05-17T08:21:27.036" v="4520" actId="164"/>
          <ac:picMkLst>
            <pc:docMk/>
            <pc:sldMk cId="3541658574" sldId="267"/>
            <ac:picMk id="4" creationId="{35C80937-0734-9CD6-167F-38ACA6AD1911}"/>
          </ac:picMkLst>
        </pc:picChg>
        <pc:picChg chg="add mod">
          <ac:chgData name="Fabio Spaziani" userId="a4266648-d70e-4ec6-841a-7ce1e10c6416" providerId="ADAL" clId="{2FC99F54-E0EA-4815-B0F5-CBF5DB271B1F}" dt="2023-05-17T08:21:31.627" v="4522" actId="1076"/>
          <ac:picMkLst>
            <pc:docMk/>
            <pc:sldMk cId="3541658574" sldId="267"/>
            <ac:picMk id="6" creationId="{C8B5F2B0-8D30-9A4B-9FA6-195EBDD993AF}"/>
          </ac:picMkLst>
        </pc:picChg>
      </pc:sldChg>
      <pc:sldChg chg="modSp add del mod replId">
        <pc:chgData name="Fabio Spaziani" userId="a4266648-d70e-4ec6-841a-7ce1e10c6416" providerId="ADAL" clId="{2FC99F54-E0EA-4815-B0F5-CBF5DB271B1F}" dt="2023-05-14T16:34:32.434" v="2106" actId="47"/>
        <pc:sldMkLst>
          <pc:docMk/>
          <pc:sldMk cId="1806223805" sldId="268"/>
        </pc:sldMkLst>
        <pc:spChg chg="mod">
          <ac:chgData name="Fabio Spaziani" userId="a4266648-d70e-4ec6-841a-7ce1e10c6416" providerId="ADAL" clId="{2FC99F54-E0EA-4815-B0F5-CBF5DB271B1F}" dt="2023-05-10T13:25:01.052" v="408" actId="20577"/>
          <ac:spMkLst>
            <pc:docMk/>
            <pc:sldMk cId="1806223805" sldId="268"/>
            <ac:spMk id="2" creationId="{05EE2F23-A361-216F-8AEB-032FC07C3CA8}"/>
          </ac:spMkLst>
        </pc:spChg>
        <pc:spChg chg="mod">
          <ac:chgData name="Fabio Spaziani" userId="a4266648-d70e-4ec6-841a-7ce1e10c6416" providerId="ADAL" clId="{2FC99F54-E0EA-4815-B0F5-CBF5DB271B1F}" dt="2023-05-14T16:32:09.473" v="1903" actId="21"/>
          <ac:spMkLst>
            <pc:docMk/>
            <pc:sldMk cId="1806223805" sldId="268"/>
            <ac:spMk id="3" creationId="{46B05072-6BA6-1F6F-179C-A52E2D41542A}"/>
          </ac:spMkLst>
        </pc:spChg>
      </pc:sldChg>
      <pc:sldChg chg="addSp modSp add mod modAnim">
        <pc:chgData name="Fabio Spaziani" userId="a4266648-d70e-4ec6-841a-7ce1e10c6416" providerId="ADAL" clId="{2FC99F54-E0EA-4815-B0F5-CBF5DB271B1F}" dt="2023-05-21T18:36:39.812" v="5621" actId="20577"/>
        <pc:sldMkLst>
          <pc:docMk/>
          <pc:sldMk cId="1949581059" sldId="269"/>
        </pc:sldMkLst>
        <pc:spChg chg="mod">
          <ac:chgData name="Fabio Spaziani" userId="a4266648-d70e-4ec6-841a-7ce1e10c6416" providerId="ADAL" clId="{2FC99F54-E0EA-4815-B0F5-CBF5DB271B1F}" dt="2023-05-10T13:24:11.644" v="391"/>
          <ac:spMkLst>
            <pc:docMk/>
            <pc:sldMk cId="1949581059" sldId="269"/>
            <ac:spMk id="2" creationId="{05EE2F23-A361-216F-8AEB-032FC07C3CA8}"/>
          </ac:spMkLst>
        </pc:spChg>
        <pc:spChg chg="add mod">
          <ac:chgData name="Fabio Spaziani" userId="a4266648-d70e-4ec6-841a-7ce1e10c6416" providerId="ADAL" clId="{2FC99F54-E0EA-4815-B0F5-CBF5DB271B1F}" dt="2023-05-17T09:38:58.156" v="4721" actId="1076"/>
          <ac:spMkLst>
            <pc:docMk/>
            <pc:sldMk cId="1949581059" sldId="269"/>
            <ac:spMk id="4" creationId="{D4F3B69F-C26C-E9DE-34AB-DEA476DBC41B}"/>
          </ac:spMkLst>
        </pc:spChg>
        <pc:spChg chg="mod">
          <ac:chgData name="Fabio Spaziani" userId="a4266648-d70e-4ec6-841a-7ce1e10c6416" providerId="ADAL" clId="{2FC99F54-E0EA-4815-B0F5-CBF5DB271B1F}" dt="2023-05-10T13:29:26.632" v="496"/>
          <ac:spMkLst>
            <pc:docMk/>
            <pc:sldMk cId="1949581059" sldId="269"/>
            <ac:spMk id="7" creationId="{DFED45EA-2147-41D9-55AD-415B29CF2BDA}"/>
          </ac:spMkLst>
        </pc:spChg>
        <pc:spChg chg="mod">
          <ac:chgData name="Fabio Spaziani" userId="a4266648-d70e-4ec6-841a-7ce1e10c6416" providerId="ADAL" clId="{2FC99F54-E0EA-4815-B0F5-CBF5DB271B1F}" dt="2023-05-10T13:29:26.632" v="496"/>
          <ac:spMkLst>
            <pc:docMk/>
            <pc:sldMk cId="1949581059" sldId="269"/>
            <ac:spMk id="8" creationId="{1B7FBF1C-BD74-FABB-3917-787E71905CA8}"/>
          </ac:spMkLst>
        </pc:spChg>
        <pc:spChg chg="add mod">
          <ac:chgData name="Fabio Spaziani" userId="a4266648-d70e-4ec6-841a-7ce1e10c6416" providerId="ADAL" clId="{2FC99F54-E0EA-4815-B0F5-CBF5DB271B1F}" dt="2023-05-17T09:38:58.156" v="4721" actId="1076"/>
          <ac:spMkLst>
            <pc:docMk/>
            <pc:sldMk cId="1949581059" sldId="269"/>
            <ac:spMk id="11" creationId="{C11D9A5F-6A9F-50F9-1D68-7E000758B6B4}"/>
          </ac:spMkLst>
        </pc:spChg>
        <pc:spChg chg="add mod">
          <ac:chgData name="Fabio Spaziani" userId="a4266648-d70e-4ec6-841a-7ce1e10c6416" providerId="ADAL" clId="{2FC99F54-E0EA-4815-B0F5-CBF5DB271B1F}" dt="2023-05-17T09:38:58.156" v="4721" actId="1076"/>
          <ac:spMkLst>
            <pc:docMk/>
            <pc:sldMk cId="1949581059" sldId="269"/>
            <ac:spMk id="12" creationId="{9CECED56-400E-FFD2-16A8-03A4DD708791}"/>
          </ac:spMkLst>
        </pc:spChg>
        <pc:spChg chg="add mod">
          <ac:chgData name="Fabio Spaziani" userId="a4266648-d70e-4ec6-841a-7ce1e10c6416" providerId="ADAL" clId="{2FC99F54-E0EA-4815-B0F5-CBF5DB271B1F}" dt="2023-05-17T09:38:58.156" v="4721" actId="1076"/>
          <ac:spMkLst>
            <pc:docMk/>
            <pc:sldMk cId="1949581059" sldId="269"/>
            <ac:spMk id="13" creationId="{46F19352-080D-C580-282A-E2B17B2BAA45}"/>
          </ac:spMkLst>
        </pc:spChg>
        <pc:spChg chg="add mod">
          <ac:chgData name="Fabio Spaziani" userId="a4266648-d70e-4ec6-841a-7ce1e10c6416" providerId="ADAL" clId="{2FC99F54-E0EA-4815-B0F5-CBF5DB271B1F}" dt="2023-05-17T09:40:21.730" v="4741" actId="1076"/>
          <ac:spMkLst>
            <pc:docMk/>
            <pc:sldMk cId="1949581059" sldId="269"/>
            <ac:spMk id="28" creationId="{B598577A-FD7B-FFAF-6ED1-9A1499B7AF12}"/>
          </ac:spMkLst>
        </pc:spChg>
        <pc:spChg chg="add mod ord">
          <ac:chgData name="Fabio Spaziani" userId="a4266648-d70e-4ec6-841a-7ce1e10c6416" providerId="ADAL" clId="{2FC99F54-E0EA-4815-B0F5-CBF5DB271B1F}" dt="2023-05-17T09:40:01.514" v="4736" actId="1076"/>
          <ac:spMkLst>
            <pc:docMk/>
            <pc:sldMk cId="1949581059" sldId="269"/>
            <ac:spMk id="29" creationId="{03519C6E-43C6-E145-9861-5A80B47D7820}"/>
          </ac:spMkLst>
        </pc:spChg>
        <pc:spChg chg="add mod">
          <ac:chgData name="Fabio Spaziani" userId="a4266648-d70e-4ec6-841a-7ce1e10c6416" providerId="ADAL" clId="{2FC99F54-E0EA-4815-B0F5-CBF5DB271B1F}" dt="2023-05-21T18:36:39.812" v="5621" actId="20577"/>
          <ac:spMkLst>
            <pc:docMk/>
            <pc:sldMk cId="1949581059" sldId="269"/>
            <ac:spMk id="30" creationId="{D6C2B72D-604E-382A-5693-48B9E6C276F0}"/>
          </ac:spMkLst>
        </pc:spChg>
        <pc:spChg chg="add mod ord">
          <ac:chgData name="Fabio Spaziani" userId="a4266648-d70e-4ec6-841a-7ce1e10c6416" providerId="ADAL" clId="{2FC99F54-E0EA-4815-B0F5-CBF5DB271B1F}" dt="2023-05-17T09:39:57.187" v="4735" actId="1076"/>
          <ac:spMkLst>
            <pc:docMk/>
            <pc:sldMk cId="1949581059" sldId="269"/>
            <ac:spMk id="33" creationId="{BF660622-B4AD-31FD-7D91-22A6F1EC339A}"/>
          </ac:spMkLst>
        </pc:spChg>
        <pc:spChg chg="add mod">
          <ac:chgData name="Fabio Spaziani" userId="a4266648-d70e-4ec6-841a-7ce1e10c6416" providerId="ADAL" clId="{2FC99F54-E0EA-4815-B0F5-CBF5DB271B1F}" dt="2023-05-17T09:39:35.228" v="4726" actId="693"/>
          <ac:spMkLst>
            <pc:docMk/>
            <pc:sldMk cId="1949581059" sldId="269"/>
            <ac:spMk id="34" creationId="{625E9653-45C7-500F-5CDB-424776E8BA74}"/>
          </ac:spMkLst>
        </pc:spChg>
        <pc:spChg chg="add mod">
          <ac:chgData name="Fabio Spaziani" userId="a4266648-d70e-4ec6-841a-7ce1e10c6416" providerId="ADAL" clId="{2FC99F54-E0EA-4815-B0F5-CBF5DB271B1F}" dt="2023-05-17T09:41:51.614" v="4762" actId="1076"/>
          <ac:spMkLst>
            <pc:docMk/>
            <pc:sldMk cId="1949581059" sldId="269"/>
            <ac:spMk id="35" creationId="{F507F162-731C-67C4-AD3A-4C8A2A1DAF20}"/>
          </ac:spMkLst>
        </pc:spChg>
        <pc:grpChg chg="add mod">
          <ac:chgData name="Fabio Spaziani" userId="a4266648-d70e-4ec6-841a-7ce1e10c6416" providerId="ADAL" clId="{2FC99F54-E0EA-4815-B0F5-CBF5DB271B1F}" dt="2023-05-17T09:38:58.156" v="4721" actId="1076"/>
          <ac:grpSpMkLst>
            <pc:docMk/>
            <pc:sldMk cId="1949581059" sldId="269"/>
            <ac:grpSpMk id="6" creationId="{5DD90405-F300-C510-DE3F-A5314732B3E0}"/>
          </ac:grpSpMkLst>
        </pc:grpChg>
        <pc:picChg chg="add mod">
          <ac:chgData name="Fabio Spaziani" userId="a4266648-d70e-4ec6-841a-7ce1e10c6416" providerId="ADAL" clId="{2FC99F54-E0EA-4815-B0F5-CBF5DB271B1F}" dt="2023-05-17T09:38:58.156" v="4721" actId="1076"/>
          <ac:picMkLst>
            <pc:docMk/>
            <pc:sldMk cId="1949581059" sldId="269"/>
            <ac:picMk id="3" creationId="{FA049C22-F2B1-E41F-811F-888E8DA254E6}"/>
          </ac:picMkLst>
        </pc:picChg>
        <pc:cxnChg chg="add mod">
          <ac:chgData name="Fabio Spaziani" userId="a4266648-d70e-4ec6-841a-7ce1e10c6416" providerId="ADAL" clId="{2FC99F54-E0EA-4815-B0F5-CBF5DB271B1F}" dt="2023-05-17T09:38:58.156" v="4721" actId="1076"/>
          <ac:cxnSpMkLst>
            <pc:docMk/>
            <pc:sldMk cId="1949581059" sldId="269"/>
            <ac:cxnSpMk id="5" creationId="{C7675749-CF7B-8C68-C90C-A88BECD0D0C0}"/>
          </ac:cxnSpMkLst>
        </pc:cxnChg>
        <pc:cxnChg chg="add mod">
          <ac:chgData name="Fabio Spaziani" userId="a4266648-d70e-4ec6-841a-7ce1e10c6416" providerId="ADAL" clId="{2FC99F54-E0EA-4815-B0F5-CBF5DB271B1F}" dt="2023-05-17T09:38:58.156" v="4721" actId="1076"/>
          <ac:cxnSpMkLst>
            <pc:docMk/>
            <pc:sldMk cId="1949581059" sldId="269"/>
            <ac:cxnSpMk id="9" creationId="{5D3F4C48-756D-F864-081E-B79A26EA0346}"/>
          </ac:cxnSpMkLst>
        </pc:cxnChg>
        <pc:cxnChg chg="add mod">
          <ac:chgData name="Fabio Spaziani" userId="a4266648-d70e-4ec6-841a-7ce1e10c6416" providerId="ADAL" clId="{2FC99F54-E0EA-4815-B0F5-CBF5DB271B1F}" dt="2023-05-17T09:38:58.156" v="4721" actId="1076"/>
          <ac:cxnSpMkLst>
            <pc:docMk/>
            <pc:sldMk cId="1949581059" sldId="269"/>
            <ac:cxnSpMk id="10" creationId="{F4CBCEB2-C377-0185-7C65-DA7865E7A019}"/>
          </ac:cxnSpMkLst>
        </pc:cxnChg>
        <pc:cxnChg chg="add mod">
          <ac:chgData name="Fabio Spaziani" userId="a4266648-d70e-4ec6-841a-7ce1e10c6416" providerId="ADAL" clId="{2FC99F54-E0EA-4815-B0F5-CBF5DB271B1F}" dt="2023-05-17T09:38:58.156" v="4721" actId="1076"/>
          <ac:cxnSpMkLst>
            <pc:docMk/>
            <pc:sldMk cId="1949581059" sldId="269"/>
            <ac:cxnSpMk id="14" creationId="{036748FC-20AD-CBFF-A726-7674319BB8A0}"/>
          </ac:cxnSpMkLst>
        </pc:cxnChg>
        <pc:cxnChg chg="add mod">
          <ac:chgData name="Fabio Spaziani" userId="a4266648-d70e-4ec6-841a-7ce1e10c6416" providerId="ADAL" clId="{2FC99F54-E0EA-4815-B0F5-CBF5DB271B1F}" dt="2023-05-17T09:38:58.156" v="4721" actId="1076"/>
          <ac:cxnSpMkLst>
            <pc:docMk/>
            <pc:sldMk cId="1949581059" sldId="269"/>
            <ac:cxnSpMk id="15" creationId="{F1B78A96-393B-86A4-6A70-9D5A53E657A1}"/>
          </ac:cxnSpMkLst>
        </pc:cxnChg>
        <pc:cxnChg chg="add mod">
          <ac:chgData name="Fabio Spaziani" userId="a4266648-d70e-4ec6-841a-7ce1e10c6416" providerId="ADAL" clId="{2FC99F54-E0EA-4815-B0F5-CBF5DB271B1F}" dt="2023-05-17T09:38:58.156" v="4721" actId="1076"/>
          <ac:cxnSpMkLst>
            <pc:docMk/>
            <pc:sldMk cId="1949581059" sldId="269"/>
            <ac:cxnSpMk id="16" creationId="{5750BDE0-B0C2-2CCB-780C-A246E9BB54F7}"/>
          </ac:cxnSpMkLst>
        </pc:cxnChg>
      </pc:sldChg>
      <pc:sldChg chg="modSp add del mod replId">
        <pc:chgData name="Fabio Spaziani" userId="a4266648-d70e-4ec6-841a-7ce1e10c6416" providerId="ADAL" clId="{2FC99F54-E0EA-4815-B0F5-CBF5DB271B1F}" dt="2023-05-14T16:42:17.307" v="2447" actId="47"/>
        <pc:sldMkLst>
          <pc:docMk/>
          <pc:sldMk cId="15005849" sldId="270"/>
        </pc:sldMkLst>
        <pc:spChg chg="mod">
          <ac:chgData name="Fabio Spaziani" userId="a4266648-d70e-4ec6-841a-7ce1e10c6416" providerId="ADAL" clId="{2FC99F54-E0EA-4815-B0F5-CBF5DB271B1F}" dt="2023-05-10T13:24:16.346" v="393" actId="20577"/>
          <ac:spMkLst>
            <pc:docMk/>
            <pc:sldMk cId="15005849" sldId="270"/>
            <ac:spMk id="2" creationId="{05EE2F23-A361-216F-8AEB-032FC07C3CA8}"/>
          </ac:spMkLst>
        </pc:spChg>
        <pc:spChg chg="mod">
          <ac:chgData name="Fabio Spaziani" userId="a4266648-d70e-4ec6-841a-7ce1e10c6416" providerId="ADAL" clId="{2FC99F54-E0EA-4815-B0F5-CBF5DB271B1F}" dt="2023-05-10T13:33:24.421" v="548" actId="20577"/>
          <ac:spMkLst>
            <pc:docMk/>
            <pc:sldMk cId="15005849" sldId="270"/>
            <ac:spMk id="3" creationId="{46B05072-6BA6-1F6F-179C-A52E2D41542A}"/>
          </ac:spMkLst>
        </pc:spChg>
      </pc:sldChg>
      <pc:sldChg chg="add del">
        <pc:chgData name="Fabio Spaziani" userId="a4266648-d70e-4ec6-841a-7ce1e10c6416" providerId="ADAL" clId="{2FC99F54-E0EA-4815-B0F5-CBF5DB271B1F}" dt="2023-05-10T13:24:32.936" v="400" actId="47"/>
        <pc:sldMkLst>
          <pc:docMk/>
          <pc:sldMk cId="2279484954" sldId="271"/>
        </pc:sldMkLst>
      </pc:sldChg>
      <pc:sldChg chg="addSp delSp modSp add del mod ord replId">
        <pc:chgData name="Fabio Spaziani" userId="a4266648-d70e-4ec6-841a-7ce1e10c6416" providerId="ADAL" clId="{2FC99F54-E0EA-4815-B0F5-CBF5DB271B1F}" dt="2023-05-14T16:31:25.847" v="1889" actId="2696"/>
        <pc:sldMkLst>
          <pc:docMk/>
          <pc:sldMk cId="717496783" sldId="272"/>
        </pc:sldMkLst>
        <pc:spChg chg="mod">
          <ac:chgData name="Fabio Spaziani" userId="a4266648-d70e-4ec6-841a-7ce1e10c6416" providerId="ADAL" clId="{2FC99F54-E0EA-4815-B0F5-CBF5DB271B1F}" dt="2023-05-10T13:23:08.421" v="378" actId="20577"/>
          <ac:spMkLst>
            <pc:docMk/>
            <pc:sldMk cId="717496783" sldId="272"/>
            <ac:spMk id="2" creationId="{05EE2F23-A361-216F-8AEB-032FC07C3CA8}"/>
          </ac:spMkLst>
        </pc:spChg>
        <pc:spChg chg="mod">
          <ac:chgData name="Fabio Spaziani" userId="a4266648-d70e-4ec6-841a-7ce1e10c6416" providerId="ADAL" clId="{2FC99F54-E0EA-4815-B0F5-CBF5DB271B1F}" dt="2023-05-14T16:31:01.910" v="1878" actId="21"/>
          <ac:spMkLst>
            <pc:docMk/>
            <pc:sldMk cId="717496783" sldId="272"/>
            <ac:spMk id="3" creationId="{46B05072-6BA6-1F6F-179C-A52E2D41542A}"/>
          </ac:spMkLst>
        </pc:spChg>
        <pc:spChg chg="mod">
          <ac:chgData name="Fabio Spaziani" userId="a4266648-d70e-4ec6-841a-7ce1e10c6416" providerId="ADAL" clId="{2FC99F54-E0EA-4815-B0F5-CBF5DB271B1F}" dt="2023-05-14T16:30:48.851" v="1871"/>
          <ac:spMkLst>
            <pc:docMk/>
            <pc:sldMk cId="717496783" sldId="272"/>
            <ac:spMk id="5" creationId="{575B0D7A-74BF-891F-0433-9DF9C35D6B4F}"/>
          </ac:spMkLst>
        </pc:spChg>
        <pc:spChg chg="mod">
          <ac:chgData name="Fabio Spaziani" userId="a4266648-d70e-4ec6-841a-7ce1e10c6416" providerId="ADAL" clId="{2FC99F54-E0EA-4815-B0F5-CBF5DB271B1F}" dt="2023-05-14T16:30:48.851" v="1871"/>
          <ac:spMkLst>
            <pc:docMk/>
            <pc:sldMk cId="717496783" sldId="272"/>
            <ac:spMk id="6" creationId="{5F082C95-1F1E-A10F-6CAD-A7C19BC870D2}"/>
          </ac:spMkLst>
        </pc:spChg>
        <pc:spChg chg="mod">
          <ac:chgData name="Fabio Spaziani" userId="a4266648-d70e-4ec6-841a-7ce1e10c6416" providerId="ADAL" clId="{2FC99F54-E0EA-4815-B0F5-CBF5DB271B1F}" dt="2023-05-14T16:30:48.851" v="1871"/>
          <ac:spMkLst>
            <pc:docMk/>
            <pc:sldMk cId="717496783" sldId="272"/>
            <ac:spMk id="10" creationId="{DCB112AB-9CD6-ACC9-6FE7-B35C8BA9A1DF}"/>
          </ac:spMkLst>
        </pc:spChg>
        <pc:spChg chg="mod">
          <ac:chgData name="Fabio Spaziani" userId="a4266648-d70e-4ec6-841a-7ce1e10c6416" providerId="ADAL" clId="{2FC99F54-E0EA-4815-B0F5-CBF5DB271B1F}" dt="2023-05-14T16:30:48.851" v="1871"/>
          <ac:spMkLst>
            <pc:docMk/>
            <pc:sldMk cId="717496783" sldId="272"/>
            <ac:spMk id="11" creationId="{6D83FE6B-9797-04D7-C23C-66CCF306AA63}"/>
          </ac:spMkLst>
        </pc:spChg>
        <pc:spChg chg="mod">
          <ac:chgData name="Fabio Spaziani" userId="a4266648-d70e-4ec6-841a-7ce1e10c6416" providerId="ADAL" clId="{2FC99F54-E0EA-4815-B0F5-CBF5DB271B1F}" dt="2023-05-14T16:30:48.851" v="1871"/>
          <ac:spMkLst>
            <pc:docMk/>
            <pc:sldMk cId="717496783" sldId="272"/>
            <ac:spMk id="14" creationId="{921DFDA0-262E-F153-CEC5-41FFA136A56F}"/>
          </ac:spMkLst>
        </pc:spChg>
        <pc:spChg chg="mod">
          <ac:chgData name="Fabio Spaziani" userId="a4266648-d70e-4ec6-841a-7ce1e10c6416" providerId="ADAL" clId="{2FC99F54-E0EA-4815-B0F5-CBF5DB271B1F}" dt="2023-05-14T16:30:48.851" v="1871"/>
          <ac:spMkLst>
            <pc:docMk/>
            <pc:sldMk cId="717496783" sldId="272"/>
            <ac:spMk id="15" creationId="{E88B88B7-055E-DEFE-9F4C-9DBDCB545948}"/>
          </ac:spMkLst>
        </pc:spChg>
        <pc:spChg chg="mod">
          <ac:chgData name="Fabio Spaziani" userId="a4266648-d70e-4ec6-841a-7ce1e10c6416" providerId="ADAL" clId="{2FC99F54-E0EA-4815-B0F5-CBF5DB271B1F}" dt="2023-05-14T16:30:48.851" v="1871"/>
          <ac:spMkLst>
            <pc:docMk/>
            <pc:sldMk cId="717496783" sldId="272"/>
            <ac:spMk id="18" creationId="{07AD7B6B-B9C9-4978-B038-66969519C9BE}"/>
          </ac:spMkLst>
        </pc:spChg>
        <pc:spChg chg="mod">
          <ac:chgData name="Fabio Spaziani" userId="a4266648-d70e-4ec6-841a-7ce1e10c6416" providerId="ADAL" clId="{2FC99F54-E0EA-4815-B0F5-CBF5DB271B1F}" dt="2023-05-14T16:30:48.851" v="1871"/>
          <ac:spMkLst>
            <pc:docMk/>
            <pc:sldMk cId="717496783" sldId="272"/>
            <ac:spMk id="19" creationId="{61FB8C59-EE1E-AB62-8063-B452732E9867}"/>
          </ac:spMkLst>
        </pc:spChg>
        <pc:spChg chg="mod">
          <ac:chgData name="Fabio Spaziani" userId="a4266648-d70e-4ec6-841a-7ce1e10c6416" providerId="ADAL" clId="{2FC99F54-E0EA-4815-B0F5-CBF5DB271B1F}" dt="2023-05-14T16:30:48.851" v="1871"/>
          <ac:spMkLst>
            <pc:docMk/>
            <pc:sldMk cId="717496783" sldId="272"/>
            <ac:spMk id="20" creationId="{1270D5F0-517E-4109-53CA-3222DBB89AFB}"/>
          </ac:spMkLst>
        </pc:spChg>
        <pc:spChg chg="mod">
          <ac:chgData name="Fabio Spaziani" userId="a4266648-d70e-4ec6-841a-7ce1e10c6416" providerId="ADAL" clId="{2FC99F54-E0EA-4815-B0F5-CBF5DB271B1F}" dt="2023-05-14T16:30:48.851" v="1871"/>
          <ac:spMkLst>
            <pc:docMk/>
            <pc:sldMk cId="717496783" sldId="272"/>
            <ac:spMk id="21" creationId="{A5279FBA-01EB-13FE-BEA2-56398269CC16}"/>
          </ac:spMkLst>
        </pc:spChg>
        <pc:spChg chg="mod">
          <ac:chgData name="Fabio Spaziani" userId="a4266648-d70e-4ec6-841a-7ce1e10c6416" providerId="ADAL" clId="{2FC99F54-E0EA-4815-B0F5-CBF5DB271B1F}" dt="2023-05-14T16:30:48.851" v="1871"/>
          <ac:spMkLst>
            <pc:docMk/>
            <pc:sldMk cId="717496783" sldId="272"/>
            <ac:spMk id="22" creationId="{FFCC448F-DEDF-51D1-CA3A-C14C6E345CAF}"/>
          </ac:spMkLst>
        </pc:spChg>
        <pc:spChg chg="mod">
          <ac:chgData name="Fabio Spaziani" userId="a4266648-d70e-4ec6-841a-7ce1e10c6416" providerId="ADAL" clId="{2FC99F54-E0EA-4815-B0F5-CBF5DB271B1F}" dt="2023-05-14T16:30:48.851" v="1871"/>
          <ac:spMkLst>
            <pc:docMk/>
            <pc:sldMk cId="717496783" sldId="272"/>
            <ac:spMk id="26" creationId="{6CCEB7E5-C2A6-2AE4-6AAC-883666536395}"/>
          </ac:spMkLst>
        </pc:spChg>
        <pc:spChg chg="mod">
          <ac:chgData name="Fabio Spaziani" userId="a4266648-d70e-4ec6-841a-7ce1e10c6416" providerId="ADAL" clId="{2FC99F54-E0EA-4815-B0F5-CBF5DB271B1F}" dt="2023-05-14T16:30:48.851" v="1871"/>
          <ac:spMkLst>
            <pc:docMk/>
            <pc:sldMk cId="717496783" sldId="272"/>
            <ac:spMk id="28" creationId="{E3986139-BA4A-ECF0-B766-1B2A9791FD98}"/>
          </ac:spMkLst>
        </pc:spChg>
        <pc:spChg chg="mod">
          <ac:chgData name="Fabio Spaziani" userId="a4266648-d70e-4ec6-841a-7ce1e10c6416" providerId="ADAL" clId="{2FC99F54-E0EA-4815-B0F5-CBF5DB271B1F}" dt="2023-05-14T16:30:48.851" v="1871"/>
          <ac:spMkLst>
            <pc:docMk/>
            <pc:sldMk cId="717496783" sldId="272"/>
            <ac:spMk id="30" creationId="{C904FA22-6958-EAF7-E709-E9D521F2042F}"/>
          </ac:spMkLst>
        </pc:spChg>
        <pc:spChg chg="mod">
          <ac:chgData name="Fabio Spaziani" userId="a4266648-d70e-4ec6-841a-7ce1e10c6416" providerId="ADAL" clId="{2FC99F54-E0EA-4815-B0F5-CBF5DB271B1F}" dt="2023-05-14T16:30:48.851" v="1871"/>
          <ac:spMkLst>
            <pc:docMk/>
            <pc:sldMk cId="717496783" sldId="272"/>
            <ac:spMk id="33" creationId="{A4CA6383-2B91-7E74-4308-DF1B59B0D7F2}"/>
          </ac:spMkLst>
        </pc:spChg>
        <pc:spChg chg="mod">
          <ac:chgData name="Fabio Spaziani" userId="a4266648-d70e-4ec6-841a-7ce1e10c6416" providerId="ADAL" clId="{2FC99F54-E0EA-4815-B0F5-CBF5DB271B1F}" dt="2023-05-14T16:30:48.851" v="1871"/>
          <ac:spMkLst>
            <pc:docMk/>
            <pc:sldMk cId="717496783" sldId="272"/>
            <ac:spMk id="37" creationId="{ED6FFFEC-6A15-6522-A5CE-A49D48628C02}"/>
          </ac:spMkLst>
        </pc:spChg>
        <pc:grpChg chg="add del mod">
          <ac:chgData name="Fabio Spaziani" userId="a4266648-d70e-4ec6-841a-7ce1e10c6416" providerId="ADAL" clId="{2FC99F54-E0EA-4815-B0F5-CBF5DB271B1F}" dt="2023-05-14T16:30:51.406" v="1872"/>
          <ac:grpSpMkLst>
            <pc:docMk/>
            <pc:sldMk cId="717496783" sldId="272"/>
            <ac:grpSpMk id="4" creationId="{EBD898E2-0914-3E32-2D2A-66DD6A762D0C}"/>
          </ac:grpSpMkLst>
        </pc:grpChg>
        <pc:grpChg chg="mod">
          <ac:chgData name="Fabio Spaziani" userId="a4266648-d70e-4ec6-841a-7ce1e10c6416" providerId="ADAL" clId="{2FC99F54-E0EA-4815-B0F5-CBF5DB271B1F}" dt="2023-05-14T16:30:48.851" v="1871"/>
          <ac:grpSpMkLst>
            <pc:docMk/>
            <pc:sldMk cId="717496783" sldId="272"/>
            <ac:grpSpMk id="7" creationId="{81004242-C000-CA04-8928-FF62C382FFE5}"/>
          </ac:grpSpMkLst>
        </pc:grpChg>
        <pc:grpChg chg="mod">
          <ac:chgData name="Fabio Spaziani" userId="a4266648-d70e-4ec6-841a-7ce1e10c6416" providerId="ADAL" clId="{2FC99F54-E0EA-4815-B0F5-CBF5DB271B1F}" dt="2023-05-14T16:30:48.851" v="1871"/>
          <ac:grpSpMkLst>
            <pc:docMk/>
            <pc:sldMk cId="717496783" sldId="272"/>
            <ac:grpSpMk id="8" creationId="{BA76A4E9-4C65-4DD7-967A-CF0FD2A6E62B}"/>
          </ac:grpSpMkLst>
        </pc:grpChg>
        <pc:grpChg chg="mod">
          <ac:chgData name="Fabio Spaziani" userId="a4266648-d70e-4ec6-841a-7ce1e10c6416" providerId="ADAL" clId="{2FC99F54-E0EA-4815-B0F5-CBF5DB271B1F}" dt="2023-05-14T16:30:48.851" v="1871"/>
          <ac:grpSpMkLst>
            <pc:docMk/>
            <pc:sldMk cId="717496783" sldId="272"/>
            <ac:grpSpMk id="9" creationId="{388403A0-59A3-F67F-2B18-EAF255701382}"/>
          </ac:grpSpMkLst>
        </pc:grpChg>
        <pc:grpChg chg="mod">
          <ac:chgData name="Fabio Spaziani" userId="a4266648-d70e-4ec6-841a-7ce1e10c6416" providerId="ADAL" clId="{2FC99F54-E0EA-4815-B0F5-CBF5DB271B1F}" dt="2023-05-14T16:30:48.851" v="1871"/>
          <ac:grpSpMkLst>
            <pc:docMk/>
            <pc:sldMk cId="717496783" sldId="272"/>
            <ac:grpSpMk id="13" creationId="{0FA14A88-77DD-F09A-2DDE-82242C602B9C}"/>
          </ac:grpSpMkLst>
        </pc:grpChg>
        <pc:grpChg chg="add del mod">
          <ac:chgData name="Fabio Spaziani" userId="a4266648-d70e-4ec6-841a-7ce1e10c6416" providerId="ADAL" clId="{2FC99F54-E0EA-4815-B0F5-CBF5DB271B1F}" dt="2023-05-14T16:30:51.406" v="1872"/>
          <ac:grpSpMkLst>
            <pc:docMk/>
            <pc:sldMk cId="717496783" sldId="272"/>
            <ac:grpSpMk id="17" creationId="{BE78E090-EADC-10E4-A9B1-016E67B4A688}"/>
          </ac:grpSpMkLst>
        </pc:grpChg>
        <pc:grpChg chg="mod">
          <ac:chgData name="Fabio Spaziani" userId="a4266648-d70e-4ec6-841a-7ce1e10c6416" providerId="ADAL" clId="{2FC99F54-E0EA-4815-B0F5-CBF5DB271B1F}" dt="2023-05-14T16:30:48.851" v="1871"/>
          <ac:grpSpMkLst>
            <pc:docMk/>
            <pc:sldMk cId="717496783" sldId="272"/>
            <ac:grpSpMk id="23" creationId="{0ADF3EF6-2D8A-BE0F-8CD8-48BB77BAAE1C}"/>
          </ac:grpSpMkLst>
        </pc:grpChg>
        <pc:grpChg chg="mod">
          <ac:chgData name="Fabio Spaziani" userId="a4266648-d70e-4ec6-841a-7ce1e10c6416" providerId="ADAL" clId="{2FC99F54-E0EA-4815-B0F5-CBF5DB271B1F}" dt="2023-05-14T16:30:48.851" v="1871"/>
          <ac:grpSpMkLst>
            <pc:docMk/>
            <pc:sldMk cId="717496783" sldId="272"/>
            <ac:grpSpMk id="24" creationId="{4B9FA65B-1B7F-2C50-D2BC-67C4686C883C}"/>
          </ac:grpSpMkLst>
        </pc:grpChg>
        <pc:grpChg chg="mod">
          <ac:chgData name="Fabio Spaziani" userId="a4266648-d70e-4ec6-841a-7ce1e10c6416" providerId="ADAL" clId="{2FC99F54-E0EA-4815-B0F5-CBF5DB271B1F}" dt="2023-05-14T16:30:48.851" v="1871"/>
          <ac:grpSpMkLst>
            <pc:docMk/>
            <pc:sldMk cId="717496783" sldId="272"/>
            <ac:grpSpMk id="25" creationId="{8DE53C92-C79E-4E43-3387-24AF92ECC78B}"/>
          </ac:grpSpMkLst>
        </pc:grpChg>
        <pc:grpChg chg="add del mod">
          <ac:chgData name="Fabio Spaziani" userId="a4266648-d70e-4ec6-841a-7ce1e10c6416" providerId="ADAL" clId="{2FC99F54-E0EA-4815-B0F5-CBF5DB271B1F}" dt="2023-05-14T16:30:51.406" v="1872"/>
          <ac:grpSpMkLst>
            <pc:docMk/>
            <pc:sldMk cId="717496783" sldId="272"/>
            <ac:grpSpMk id="32" creationId="{E6E97087-2E7B-0957-6939-F7388632B5CB}"/>
          </ac:grpSpMkLst>
        </pc:grpChg>
        <pc:grpChg chg="add del mod">
          <ac:chgData name="Fabio Spaziani" userId="a4266648-d70e-4ec6-841a-7ce1e10c6416" providerId="ADAL" clId="{2FC99F54-E0EA-4815-B0F5-CBF5DB271B1F}" dt="2023-05-14T16:30:51.406" v="1872"/>
          <ac:grpSpMkLst>
            <pc:docMk/>
            <pc:sldMk cId="717496783" sldId="272"/>
            <ac:grpSpMk id="35" creationId="{D59E536D-5206-E249-AD86-7A2649F06A82}"/>
          </ac:grpSpMkLst>
        </pc:grpChg>
        <pc:picChg chg="mod">
          <ac:chgData name="Fabio Spaziani" userId="a4266648-d70e-4ec6-841a-7ce1e10c6416" providerId="ADAL" clId="{2FC99F54-E0EA-4815-B0F5-CBF5DB271B1F}" dt="2023-05-14T16:30:48.851" v="1871"/>
          <ac:picMkLst>
            <pc:docMk/>
            <pc:sldMk cId="717496783" sldId="272"/>
            <ac:picMk id="12" creationId="{2DF18BBA-116F-98FE-AD84-256D5A4BD3C0}"/>
          </ac:picMkLst>
        </pc:picChg>
        <pc:picChg chg="mod">
          <ac:chgData name="Fabio Spaziani" userId="a4266648-d70e-4ec6-841a-7ce1e10c6416" providerId="ADAL" clId="{2FC99F54-E0EA-4815-B0F5-CBF5DB271B1F}" dt="2023-05-14T16:30:48.851" v="1871"/>
          <ac:picMkLst>
            <pc:docMk/>
            <pc:sldMk cId="717496783" sldId="272"/>
            <ac:picMk id="16" creationId="{CDD1CA97-8216-6F23-67F3-C38464A3B2F2}"/>
          </ac:picMkLst>
        </pc:picChg>
        <pc:picChg chg="mod">
          <ac:chgData name="Fabio Spaziani" userId="a4266648-d70e-4ec6-841a-7ce1e10c6416" providerId="ADAL" clId="{2FC99F54-E0EA-4815-B0F5-CBF5DB271B1F}" dt="2023-05-14T16:30:48.851" v="1871"/>
          <ac:picMkLst>
            <pc:docMk/>
            <pc:sldMk cId="717496783" sldId="272"/>
            <ac:picMk id="27" creationId="{5C195B0C-8366-30B1-AB3E-E482B1DE26F2}"/>
          </ac:picMkLst>
        </pc:picChg>
        <pc:picChg chg="mod">
          <ac:chgData name="Fabio Spaziani" userId="a4266648-d70e-4ec6-841a-7ce1e10c6416" providerId="ADAL" clId="{2FC99F54-E0EA-4815-B0F5-CBF5DB271B1F}" dt="2023-05-14T16:30:48.851" v="1871"/>
          <ac:picMkLst>
            <pc:docMk/>
            <pc:sldMk cId="717496783" sldId="272"/>
            <ac:picMk id="29" creationId="{AA57AEB0-7807-74FC-3934-F2EAC226C726}"/>
          </ac:picMkLst>
        </pc:picChg>
        <pc:picChg chg="mod">
          <ac:chgData name="Fabio Spaziani" userId="a4266648-d70e-4ec6-841a-7ce1e10c6416" providerId="ADAL" clId="{2FC99F54-E0EA-4815-B0F5-CBF5DB271B1F}" dt="2023-05-14T16:30:48.851" v="1871"/>
          <ac:picMkLst>
            <pc:docMk/>
            <pc:sldMk cId="717496783" sldId="272"/>
            <ac:picMk id="31" creationId="{C745F25B-37FB-F87D-C913-F722158ADF20}"/>
          </ac:picMkLst>
        </pc:picChg>
        <pc:picChg chg="mod">
          <ac:chgData name="Fabio Spaziani" userId="a4266648-d70e-4ec6-841a-7ce1e10c6416" providerId="ADAL" clId="{2FC99F54-E0EA-4815-B0F5-CBF5DB271B1F}" dt="2023-05-14T16:30:48.851" v="1871"/>
          <ac:picMkLst>
            <pc:docMk/>
            <pc:sldMk cId="717496783" sldId="272"/>
            <ac:picMk id="34" creationId="{9B5EA104-7702-72F1-23C6-AC9816D4FB15}"/>
          </ac:picMkLst>
        </pc:picChg>
        <pc:picChg chg="mod">
          <ac:chgData name="Fabio Spaziani" userId="a4266648-d70e-4ec6-841a-7ce1e10c6416" providerId="ADAL" clId="{2FC99F54-E0EA-4815-B0F5-CBF5DB271B1F}" dt="2023-05-14T16:30:48.851" v="1871"/>
          <ac:picMkLst>
            <pc:docMk/>
            <pc:sldMk cId="717496783" sldId="272"/>
            <ac:picMk id="36" creationId="{BEC07EA2-6376-5C5B-28A3-8D0AAC8F0E3F}"/>
          </ac:picMkLst>
        </pc:picChg>
      </pc:sldChg>
      <pc:sldChg chg="addSp modSp add del mod ord">
        <pc:chgData name="Fabio Spaziani" userId="a4266648-d70e-4ec6-841a-7ce1e10c6416" providerId="ADAL" clId="{2FC99F54-E0EA-4815-B0F5-CBF5DB271B1F}" dt="2023-05-15T17:25:59.218" v="3069" actId="47"/>
        <pc:sldMkLst>
          <pc:docMk/>
          <pc:sldMk cId="1619099164" sldId="273"/>
        </pc:sldMkLst>
        <pc:spChg chg="mod">
          <ac:chgData name="Fabio Spaziani" userId="a4266648-d70e-4ec6-841a-7ce1e10c6416" providerId="ADAL" clId="{2FC99F54-E0EA-4815-B0F5-CBF5DB271B1F}" dt="2023-05-15T17:20:44.939" v="2950" actId="6549"/>
          <ac:spMkLst>
            <pc:docMk/>
            <pc:sldMk cId="1619099164" sldId="273"/>
            <ac:spMk id="2" creationId="{05EE2F23-A361-216F-8AEB-032FC07C3CA8}"/>
          </ac:spMkLst>
        </pc:spChg>
        <pc:picChg chg="add mod">
          <ac:chgData name="Fabio Spaziani" userId="a4266648-d70e-4ec6-841a-7ce1e10c6416" providerId="ADAL" clId="{2FC99F54-E0EA-4815-B0F5-CBF5DB271B1F}" dt="2023-05-15T17:20:26.043" v="2937" actId="1076"/>
          <ac:picMkLst>
            <pc:docMk/>
            <pc:sldMk cId="1619099164" sldId="273"/>
            <ac:picMk id="4" creationId="{A054D374-4762-C6CA-4B3E-204C0E498646}"/>
          </ac:picMkLst>
        </pc:picChg>
      </pc:sldChg>
      <pc:sldChg chg="modSp add del mod">
        <pc:chgData name="Fabio Spaziani" userId="a4266648-d70e-4ec6-841a-7ce1e10c6416" providerId="ADAL" clId="{2FC99F54-E0EA-4815-B0F5-CBF5DB271B1F}" dt="2023-05-16T16:05:57.077" v="3170" actId="47"/>
        <pc:sldMkLst>
          <pc:docMk/>
          <pc:sldMk cId="264237891" sldId="274"/>
        </pc:sldMkLst>
        <pc:spChg chg="mod">
          <ac:chgData name="Fabio Spaziani" userId="a4266648-d70e-4ec6-841a-7ce1e10c6416" providerId="ADAL" clId="{2FC99F54-E0EA-4815-B0F5-CBF5DB271B1F}" dt="2023-05-10T13:24:46.229" v="404" actId="6549"/>
          <ac:spMkLst>
            <pc:docMk/>
            <pc:sldMk cId="264237891" sldId="274"/>
            <ac:spMk id="2" creationId="{05EE2F23-A361-216F-8AEB-032FC07C3CA8}"/>
          </ac:spMkLst>
        </pc:spChg>
      </pc:sldChg>
      <pc:sldChg chg="modSp add del mod replId">
        <pc:chgData name="Fabio Spaziani" userId="a4266648-d70e-4ec6-841a-7ce1e10c6416" providerId="ADAL" clId="{2FC99F54-E0EA-4815-B0F5-CBF5DB271B1F}" dt="2023-05-10T13:24:32.936" v="400" actId="47"/>
        <pc:sldMkLst>
          <pc:docMk/>
          <pc:sldMk cId="3193087085" sldId="274"/>
        </pc:sldMkLst>
        <pc:spChg chg="mod">
          <ac:chgData name="Fabio Spaziani" userId="a4266648-d70e-4ec6-841a-7ce1e10c6416" providerId="ADAL" clId="{2FC99F54-E0EA-4815-B0F5-CBF5DB271B1F}" dt="2023-05-10T13:23:01.087" v="376"/>
          <ac:spMkLst>
            <pc:docMk/>
            <pc:sldMk cId="3193087085" sldId="274"/>
            <ac:spMk id="3" creationId="{46B05072-6BA6-1F6F-179C-A52E2D41542A}"/>
          </ac:spMkLst>
        </pc:spChg>
      </pc:sldChg>
      <pc:sldChg chg="addSp delSp modSp new del mod ord">
        <pc:chgData name="Fabio Spaziani" userId="a4266648-d70e-4ec6-841a-7ce1e10c6416" providerId="ADAL" clId="{2FC99F54-E0EA-4815-B0F5-CBF5DB271B1F}" dt="2023-05-16T16:41:15.032" v="4049" actId="47"/>
        <pc:sldMkLst>
          <pc:docMk/>
          <pc:sldMk cId="1857951606" sldId="275"/>
        </pc:sldMkLst>
        <pc:spChg chg="mod">
          <ac:chgData name="Fabio Spaziani" userId="a4266648-d70e-4ec6-841a-7ce1e10c6416" providerId="ADAL" clId="{2FC99F54-E0EA-4815-B0F5-CBF5DB271B1F}" dt="2023-05-10T13:28:30.200" v="495" actId="20577"/>
          <ac:spMkLst>
            <pc:docMk/>
            <pc:sldMk cId="1857951606" sldId="275"/>
            <ac:spMk id="2" creationId="{E8999BAC-9F3F-B2CE-4177-0EC99568FB60}"/>
          </ac:spMkLst>
        </pc:spChg>
        <pc:spChg chg="del">
          <ac:chgData name="Fabio Spaziani" userId="a4266648-d70e-4ec6-841a-7ce1e10c6416" providerId="ADAL" clId="{2FC99F54-E0EA-4815-B0F5-CBF5DB271B1F}" dt="2023-05-10T13:28:05.191" v="437" actId="478"/>
          <ac:spMkLst>
            <pc:docMk/>
            <pc:sldMk cId="1857951606" sldId="275"/>
            <ac:spMk id="3" creationId="{75333709-053A-FA95-52AB-44E6B7C4AD7D}"/>
          </ac:spMkLst>
        </pc:spChg>
        <pc:spChg chg="add mod">
          <ac:chgData name="Fabio Spaziani" userId="a4266648-d70e-4ec6-841a-7ce1e10c6416" providerId="ADAL" clId="{2FC99F54-E0EA-4815-B0F5-CBF5DB271B1F}" dt="2023-05-10T13:28:08.588" v="439" actId="1076"/>
          <ac:spMkLst>
            <pc:docMk/>
            <pc:sldMk cId="1857951606" sldId="275"/>
            <ac:spMk id="4" creationId="{1D4AD0A4-551D-B07B-AEFD-1F923E8E9B6A}"/>
          </ac:spMkLst>
        </pc:spChg>
        <pc:spChg chg="add mod">
          <ac:chgData name="Fabio Spaziani" userId="a4266648-d70e-4ec6-841a-7ce1e10c6416" providerId="ADAL" clId="{2FC99F54-E0EA-4815-B0F5-CBF5DB271B1F}" dt="2023-05-10T13:28:08.588" v="439" actId="1076"/>
          <ac:spMkLst>
            <pc:docMk/>
            <pc:sldMk cId="1857951606" sldId="275"/>
            <ac:spMk id="5" creationId="{68A05976-9C87-599B-843A-824A6E710D18}"/>
          </ac:spMkLst>
        </pc:spChg>
        <pc:spChg chg="add mod">
          <ac:chgData name="Fabio Spaziani" userId="a4266648-d70e-4ec6-841a-7ce1e10c6416" providerId="ADAL" clId="{2FC99F54-E0EA-4815-B0F5-CBF5DB271B1F}" dt="2023-05-10T13:28:08.588" v="439" actId="1076"/>
          <ac:spMkLst>
            <pc:docMk/>
            <pc:sldMk cId="1857951606" sldId="275"/>
            <ac:spMk id="6" creationId="{8E6B6935-BFBF-2565-C2CD-72B5A5188C5D}"/>
          </ac:spMkLst>
        </pc:spChg>
        <pc:spChg chg="add mod">
          <ac:chgData name="Fabio Spaziani" userId="a4266648-d70e-4ec6-841a-7ce1e10c6416" providerId="ADAL" clId="{2FC99F54-E0EA-4815-B0F5-CBF5DB271B1F}" dt="2023-05-10T13:28:08.588" v="439" actId="1076"/>
          <ac:spMkLst>
            <pc:docMk/>
            <pc:sldMk cId="1857951606" sldId="275"/>
            <ac:spMk id="7" creationId="{D29BC27D-E996-48B9-14BF-3E5843DB37DB}"/>
          </ac:spMkLst>
        </pc:spChg>
        <pc:spChg chg="add mod">
          <ac:chgData name="Fabio Spaziani" userId="a4266648-d70e-4ec6-841a-7ce1e10c6416" providerId="ADAL" clId="{2FC99F54-E0EA-4815-B0F5-CBF5DB271B1F}" dt="2023-05-10T13:28:08.588" v="439" actId="1076"/>
          <ac:spMkLst>
            <pc:docMk/>
            <pc:sldMk cId="1857951606" sldId="275"/>
            <ac:spMk id="8" creationId="{A21AED27-1CE1-E2E5-B9CD-612FE15103D8}"/>
          </ac:spMkLst>
        </pc:spChg>
        <pc:spChg chg="add mod">
          <ac:chgData name="Fabio Spaziani" userId="a4266648-d70e-4ec6-841a-7ce1e10c6416" providerId="ADAL" clId="{2FC99F54-E0EA-4815-B0F5-CBF5DB271B1F}" dt="2023-05-10T13:28:08.588" v="439" actId="1076"/>
          <ac:spMkLst>
            <pc:docMk/>
            <pc:sldMk cId="1857951606" sldId="275"/>
            <ac:spMk id="9" creationId="{02F732BD-984A-0326-F627-9DED7C0A770A}"/>
          </ac:spMkLst>
        </pc:spChg>
        <pc:spChg chg="add mod">
          <ac:chgData name="Fabio Spaziani" userId="a4266648-d70e-4ec6-841a-7ce1e10c6416" providerId="ADAL" clId="{2FC99F54-E0EA-4815-B0F5-CBF5DB271B1F}" dt="2023-05-10T13:28:08.588" v="439" actId="1076"/>
          <ac:spMkLst>
            <pc:docMk/>
            <pc:sldMk cId="1857951606" sldId="275"/>
            <ac:spMk id="10" creationId="{FBC8BD31-C385-4166-06F7-5BA6781C675C}"/>
          </ac:spMkLst>
        </pc:spChg>
        <pc:spChg chg="add mod">
          <ac:chgData name="Fabio Spaziani" userId="a4266648-d70e-4ec6-841a-7ce1e10c6416" providerId="ADAL" clId="{2FC99F54-E0EA-4815-B0F5-CBF5DB271B1F}" dt="2023-05-10T13:28:08.588" v="439" actId="1076"/>
          <ac:spMkLst>
            <pc:docMk/>
            <pc:sldMk cId="1857951606" sldId="275"/>
            <ac:spMk id="11" creationId="{DA31163A-3158-3E65-951E-9FACD0650060}"/>
          </ac:spMkLst>
        </pc:spChg>
        <pc:spChg chg="add mod">
          <ac:chgData name="Fabio Spaziani" userId="a4266648-d70e-4ec6-841a-7ce1e10c6416" providerId="ADAL" clId="{2FC99F54-E0EA-4815-B0F5-CBF5DB271B1F}" dt="2023-05-10T13:28:08.588" v="439" actId="1076"/>
          <ac:spMkLst>
            <pc:docMk/>
            <pc:sldMk cId="1857951606" sldId="275"/>
            <ac:spMk id="12" creationId="{874225BD-EF57-95F3-03CB-6C2A0BBB5D5F}"/>
          </ac:spMkLst>
        </pc:spChg>
        <pc:spChg chg="add mod">
          <ac:chgData name="Fabio Spaziani" userId="a4266648-d70e-4ec6-841a-7ce1e10c6416" providerId="ADAL" clId="{2FC99F54-E0EA-4815-B0F5-CBF5DB271B1F}" dt="2023-05-10T13:28:08.588" v="439" actId="1076"/>
          <ac:spMkLst>
            <pc:docMk/>
            <pc:sldMk cId="1857951606" sldId="275"/>
            <ac:spMk id="13" creationId="{5AEBF851-3634-A88E-75AE-72A23E3FF2C9}"/>
          </ac:spMkLst>
        </pc:spChg>
        <pc:spChg chg="add mod">
          <ac:chgData name="Fabio Spaziani" userId="a4266648-d70e-4ec6-841a-7ce1e10c6416" providerId="ADAL" clId="{2FC99F54-E0EA-4815-B0F5-CBF5DB271B1F}" dt="2023-05-10T13:28:08.588" v="439" actId="1076"/>
          <ac:spMkLst>
            <pc:docMk/>
            <pc:sldMk cId="1857951606" sldId="275"/>
            <ac:spMk id="28" creationId="{FC1B3AB1-A0A8-9F20-8D24-EFA0EDC9080E}"/>
          </ac:spMkLst>
        </pc:spChg>
        <pc:spChg chg="add mod">
          <ac:chgData name="Fabio Spaziani" userId="a4266648-d70e-4ec6-841a-7ce1e10c6416" providerId="ADAL" clId="{2FC99F54-E0EA-4815-B0F5-CBF5DB271B1F}" dt="2023-05-10T13:28:08.588" v="439" actId="1076"/>
          <ac:spMkLst>
            <pc:docMk/>
            <pc:sldMk cId="1857951606" sldId="275"/>
            <ac:spMk id="29" creationId="{AF6C5C63-36CF-3320-DA8C-4A5305048FFA}"/>
          </ac:spMkLst>
        </pc:spChg>
        <pc:spChg chg="add mod">
          <ac:chgData name="Fabio Spaziani" userId="a4266648-d70e-4ec6-841a-7ce1e10c6416" providerId="ADAL" clId="{2FC99F54-E0EA-4815-B0F5-CBF5DB271B1F}" dt="2023-05-10T13:28:08.588" v="439" actId="1076"/>
          <ac:spMkLst>
            <pc:docMk/>
            <pc:sldMk cId="1857951606" sldId="275"/>
            <ac:spMk id="30" creationId="{112D20CF-A004-2621-DF1C-3EB567C8FEAE}"/>
          </ac:spMkLst>
        </pc:spChg>
        <pc:spChg chg="add mod">
          <ac:chgData name="Fabio Spaziani" userId="a4266648-d70e-4ec6-841a-7ce1e10c6416" providerId="ADAL" clId="{2FC99F54-E0EA-4815-B0F5-CBF5DB271B1F}" dt="2023-05-10T13:28:08.588" v="439" actId="1076"/>
          <ac:spMkLst>
            <pc:docMk/>
            <pc:sldMk cId="1857951606" sldId="275"/>
            <ac:spMk id="31" creationId="{6C9F1027-B5B9-2831-ABEA-55F099CDBE47}"/>
          </ac:spMkLst>
        </pc:spChg>
        <pc:spChg chg="add mod">
          <ac:chgData name="Fabio Spaziani" userId="a4266648-d70e-4ec6-841a-7ce1e10c6416" providerId="ADAL" clId="{2FC99F54-E0EA-4815-B0F5-CBF5DB271B1F}" dt="2023-05-10T13:28:08.588" v="439" actId="1076"/>
          <ac:spMkLst>
            <pc:docMk/>
            <pc:sldMk cId="1857951606" sldId="275"/>
            <ac:spMk id="32" creationId="{444D76C2-D20E-9A31-4EC9-3E08AAB8E00C}"/>
          </ac:spMkLst>
        </pc:spChg>
        <pc:spChg chg="add mod">
          <ac:chgData name="Fabio Spaziani" userId="a4266648-d70e-4ec6-841a-7ce1e10c6416" providerId="ADAL" clId="{2FC99F54-E0EA-4815-B0F5-CBF5DB271B1F}" dt="2023-05-10T13:28:08.588" v="439" actId="1076"/>
          <ac:spMkLst>
            <pc:docMk/>
            <pc:sldMk cId="1857951606" sldId="275"/>
            <ac:spMk id="33" creationId="{F225A3A3-1550-9A47-A3E8-EB3F96EC67F0}"/>
          </ac:spMkLst>
        </pc:spChg>
        <pc:spChg chg="add mod">
          <ac:chgData name="Fabio Spaziani" userId="a4266648-d70e-4ec6-841a-7ce1e10c6416" providerId="ADAL" clId="{2FC99F54-E0EA-4815-B0F5-CBF5DB271B1F}" dt="2023-05-10T13:28:08.588" v="439" actId="1076"/>
          <ac:spMkLst>
            <pc:docMk/>
            <pc:sldMk cId="1857951606" sldId="275"/>
            <ac:spMk id="34" creationId="{12D8776F-84B7-8BFA-0314-6AC56C85136E}"/>
          </ac:spMkLst>
        </pc:spChg>
        <pc:spChg chg="add mod">
          <ac:chgData name="Fabio Spaziani" userId="a4266648-d70e-4ec6-841a-7ce1e10c6416" providerId="ADAL" clId="{2FC99F54-E0EA-4815-B0F5-CBF5DB271B1F}" dt="2023-05-10T13:28:08.588" v="439" actId="1076"/>
          <ac:spMkLst>
            <pc:docMk/>
            <pc:sldMk cId="1857951606" sldId="275"/>
            <ac:spMk id="35" creationId="{865AB7F1-5620-3B41-23EF-E4C29C1ACD06}"/>
          </ac:spMkLst>
        </pc:spChg>
        <pc:spChg chg="add mod">
          <ac:chgData name="Fabio Spaziani" userId="a4266648-d70e-4ec6-841a-7ce1e10c6416" providerId="ADAL" clId="{2FC99F54-E0EA-4815-B0F5-CBF5DB271B1F}" dt="2023-05-10T13:28:08.588" v="439" actId="1076"/>
          <ac:spMkLst>
            <pc:docMk/>
            <pc:sldMk cId="1857951606" sldId="275"/>
            <ac:spMk id="36" creationId="{6527842A-3EC7-F69D-DE60-3CB70D2237C8}"/>
          </ac:spMkLst>
        </pc:spChg>
        <pc:spChg chg="add mod">
          <ac:chgData name="Fabio Spaziani" userId="a4266648-d70e-4ec6-841a-7ce1e10c6416" providerId="ADAL" clId="{2FC99F54-E0EA-4815-B0F5-CBF5DB271B1F}" dt="2023-05-10T13:28:08.588" v="439" actId="1076"/>
          <ac:spMkLst>
            <pc:docMk/>
            <pc:sldMk cId="1857951606" sldId="275"/>
            <ac:spMk id="37" creationId="{ACB8F7AF-5B2A-388F-17E1-D32D07DEFE00}"/>
          </ac:spMkLst>
        </pc:spChg>
        <pc:spChg chg="add mod">
          <ac:chgData name="Fabio Spaziani" userId="a4266648-d70e-4ec6-841a-7ce1e10c6416" providerId="ADAL" clId="{2FC99F54-E0EA-4815-B0F5-CBF5DB271B1F}" dt="2023-05-10T13:28:12.198" v="444" actId="20577"/>
          <ac:spMkLst>
            <pc:docMk/>
            <pc:sldMk cId="1857951606" sldId="275"/>
            <ac:spMk id="47" creationId="{703BD5A5-F7B7-BB24-3F16-2AABAE66C7E1}"/>
          </ac:spMkLst>
        </pc:spChg>
        <pc:spChg chg="add del mod">
          <ac:chgData name="Fabio Spaziani" userId="a4266648-d70e-4ec6-841a-7ce1e10c6416" providerId="ADAL" clId="{2FC99F54-E0EA-4815-B0F5-CBF5DB271B1F}" dt="2023-05-10T13:28:16.528" v="445" actId="478"/>
          <ac:spMkLst>
            <pc:docMk/>
            <pc:sldMk cId="1857951606" sldId="275"/>
            <ac:spMk id="51" creationId="{B6E2CD86-ECEE-E159-F328-64504354CFD1}"/>
          </ac:spMkLst>
        </pc:spChg>
        <pc:spChg chg="add del mod">
          <ac:chgData name="Fabio Spaziani" userId="a4266648-d70e-4ec6-841a-7ce1e10c6416" providerId="ADAL" clId="{2FC99F54-E0EA-4815-B0F5-CBF5DB271B1F}" dt="2023-05-10T13:28:17.548" v="446" actId="478"/>
          <ac:spMkLst>
            <pc:docMk/>
            <pc:sldMk cId="1857951606" sldId="275"/>
            <ac:spMk id="52" creationId="{9AA42582-F3C4-47E3-721F-3EE6DD30BE87}"/>
          </ac:spMkLst>
        </pc:spChg>
        <pc:spChg chg="add mod">
          <ac:chgData name="Fabio Spaziani" userId="a4266648-d70e-4ec6-841a-7ce1e10c6416" providerId="ADAL" clId="{2FC99F54-E0EA-4815-B0F5-CBF5DB271B1F}" dt="2023-05-16T16:33:03.613" v="3733" actId="1076"/>
          <ac:spMkLst>
            <pc:docMk/>
            <pc:sldMk cId="1857951606" sldId="275"/>
            <ac:spMk id="53" creationId="{3216FDA9-97B6-4D35-3D84-3FC5ACD2BBF8}"/>
          </ac:spMkLst>
        </pc:spChg>
        <pc:cxnChg chg="add mod">
          <ac:chgData name="Fabio Spaziani" userId="a4266648-d70e-4ec6-841a-7ce1e10c6416" providerId="ADAL" clId="{2FC99F54-E0EA-4815-B0F5-CBF5DB271B1F}" dt="2023-05-10T13:28:08.588" v="439" actId="1076"/>
          <ac:cxnSpMkLst>
            <pc:docMk/>
            <pc:sldMk cId="1857951606" sldId="275"/>
            <ac:cxnSpMk id="14" creationId="{F52B0796-9667-36C3-E4CF-24AE739AA63D}"/>
          </ac:cxnSpMkLst>
        </pc:cxnChg>
        <pc:cxnChg chg="add mod">
          <ac:chgData name="Fabio Spaziani" userId="a4266648-d70e-4ec6-841a-7ce1e10c6416" providerId="ADAL" clId="{2FC99F54-E0EA-4815-B0F5-CBF5DB271B1F}" dt="2023-05-10T13:28:08.588" v="439" actId="1076"/>
          <ac:cxnSpMkLst>
            <pc:docMk/>
            <pc:sldMk cId="1857951606" sldId="275"/>
            <ac:cxnSpMk id="15" creationId="{D15BA0B8-5CBB-B614-9347-ACA978C8B57B}"/>
          </ac:cxnSpMkLst>
        </pc:cxnChg>
        <pc:cxnChg chg="add mod">
          <ac:chgData name="Fabio Spaziani" userId="a4266648-d70e-4ec6-841a-7ce1e10c6416" providerId="ADAL" clId="{2FC99F54-E0EA-4815-B0F5-CBF5DB271B1F}" dt="2023-05-10T13:28:08.588" v="439" actId="1076"/>
          <ac:cxnSpMkLst>
            <pc:docMk/>
            <pc:sldMk cId="1857951606" sldId="275"/>
            <ac:cxnSpMk id="16" creationId="{A8341AD3-197E-F642-FABA-99B4D1428A10}"/>
          </ac:cxnSpMkLst>
        </pc:cxnChg>
        <pc:cxnChg chg="add mod">
          <ac:chgData name="Fabio Spaziani" userId="a4266648-d70e-4ec6-841a-7ce1e10c6416" providerId="ADAL" clId="{2FC99F54-E0EA-4815-B0F5-CBF5DB271B1F}" dt="2023-05-10T13:28:08.588" v="439" actId="1076"/>
          <ac:cxnSpMkLst>
            <pc:docMk/>
            <pc:sldMk cId="1857951606" sldId="275"/>
            <ac:cxnSpMk id="17" creationId="{10570FC4-FA73-4267-1AD9-E075CA6FB42A}"/>
          </ac:cxnSpMkLst>
        </pc:cxnChg>
        <pc:cxnChg chg="add mod">
          <ac:chgData name="Fabio Spaziani" userId="a4266648-d70e-4ec6-841a-7ce1e10c6416" providerId="ADAL" clId="{2FC99F54-E0EA-4815-B0F5-CBF5DB271B1F}" dt="2023-05-10T13:28:08.588" v="439" actId="1076"/>
          <ac:cxnSpMkLst>
            <pc:docMk/>
            <pc:sldMk cId="1857951606" sldId="275"/>
            <ac:cxnSpMk id="18" creationId="{5F991C29-A54B-23E6-E571-5CFEB9180B80}"/>
          </ac:cxnSpMkLst>
        </pc:cxnChg>
        <pc:cxnChg chg="add mod">
          <ac:chgData name="Fabio Spaziani" userId="a4266648-d70e-4ec6-841a-7ce1e10c6416" providerId="ADAL" clId="{2FC99F54-E0EA-4815-B0F5-CBF5DB271B1F}" dt="2023-05-10T13:28:08.588" v="439" actId="1076"/>
          <ac:cxnSpMkLst>
            <pc:docMk/>
            <pc:sldMk cId="1857951606" sldId="275"/>
            <ac:cxnSpMk id="19" creationId="{8FEA08CE-B93F-217A-EA71-DCB7FF62216C}"/>
          </ac:cxnSpMkLst>
        </pc:cxnChg>
        <pc:cxnChg chg="add mod">
          <ac:chgData name="Fabio Spaziani" userId="a4266648-d70e-4ec6-841a-7ce1e10c6416" providerId="ADAL" clId="{2FC99F54-E0EA-4815-B0F5-CBF5DB271B1F}" dt="2023-05-10T13:28:08.588" v="439" actId="1076"/>
          <ac:cxnSpMkLst>
            <pc:docMk/>
            <pc:sldMk cId="1857951606" sldId="275"/>
            <ac:cxnSpMk id="20" creationId="{4E18620C-4A29-3457-1C9A-C7D1DA846867}"/>
          </ac:cxnSpMkLst>
        </pc:cxnChg>
        <pc:cxnChg chg="add mod">
          <ac:chgData name="Fabio Spaziani" userId="a4266648-d70e-4ec6-841a-7ce1e10c6416" providerId="ADAL" clId="{2FC99F54-E0EA-4815-B0F5-CBF5DB271B1F}" dt="2023-05-10T13:28:08.588" v="439" actId="1076"/>
          <ac:cxnSpMkLst>
            <pc:docMk/>
            <pc:sldMk cId="1857951606" sldId="275"/>
            <ac:cxnSpMk id="21" creationId="{F3A4FA71-15BA-38FE-63AF-AE08D94BBFDD}"/>
          </ac:cxnSpMkLst>
        </pc:cxnChg>
        <pc:cxnChg chg="add mod">
          <ac:chgData name="Fabio Spaziani" userId="a4266648-d70e-4ec6-841a-7ce1e10c6416" providerId="ADAL" clId="{2FC99F54-E0EA-4815-B0F5-CBF5DB271B1F}" dt="2023-05-10T13:28:08.588" v="439" actId="1076"/>
          <ac:cxnSpMkLst>
            <pc:docMk/>
            <pc:sldMk cId="1857951606" sldId="275"/>
            <ac:cxnSpMk id="22" creationId="{650400E9-0FD3-1020-12C1-39F4C0AFD72D}"/>
          </ac:cxnSpMkLst>
        </pc:cxnChg>
        <pc:cxnChg chg="add mod">
          <ac:chgData name="Fabio Spaziani" userId="a4266648-d70e-4ec6-841a-7ce1e10c6416" providerId="ADAL" clId="{2FC99F54-E0EA-4815-B0F5-CBF5DB271B1F}" dt="2023-05-10T13:28:08.588" v="439" actId="1076"/>
          <ac:cxnSpMkLst>
            <pc:docMk/>
            <pc:sldMk cId="1857951606" sldId="275"/>
            <ac:cxnSpMk id="23" creationId="{7389E46D-EECB-6EDB-F0B2-61FE1213D0E7}"/>
          </ac:cxnSpMkLst>
        </pc:cxnChg>
        <pc:cxnChg chg="add mod">
          <ac:chgData name="Fabio Spaziani" userId="a4266648-d70e-4ec6-841a-7ce1e10c6416" providerId="ADAL" clId="{2FC99F54-E0EA-4815-B0F5-CBF5DB271B1F}" dt="2023-05-10T13:28:08.588" v="439" actId="1076"/>
          <ac:cxnSpMkLst>
            <pc:docMk/>
            <pc:sldMk cId="1857951606" sldId="275"/>
            <ac:cxnSpMk id="24" creationId="{8F20468A-C5B8-F14C-B9D4-B2DB187EC27A}"/>
          </ac:cxnSpMkLst>
        </pc:cxnChg>
        <pc:cxnChg chg="add mod">
          <ac:chgData name="Fabio Spaziani" userId="a4266648-d70e-4ec6-841a-7ce1e10c6416" providerId="ADAL" clId="{2FC99F54-E0EA-4815-B0F5-CBF5DB271B1F}" dt="2023-05-10T13:28:08.588" v="439" actId="1076"/>
          <ac:cxnSpMkLst>
            <pc:docMk/>
            <pc:sldMk cId="1857951606" sldId="275"/>
            <ac:cxnSpMk id="25" creationId="{E0D98D15-928D-0304-6E22-E45EA14A67E5}"/>
          </ac:cxnSpMkLst>
        </pc:cxnChg>
        <pc:cxnChg chg="add mod">
          <ac:chgData name="Fabio Spaziani" userId="a4266648-d70e-4ec6-841a-7ce1e10c6416" providerId="ADAL" clId="{2FC99F54-E0EA-4815-B0F5-CBF5DB271B1F}" dt="2023-05-10T13:28:08.588" v="439" actId="1076"/>
          <ac:cxnSpMkLst>
            <pc:docMk/>
            <pc:sldMk cId="1857951606" sldId="275"/>
            <ac:cxnSpMk id="26" creationId="{E7907EFD-0A17-EB06-5AE8-82459D7D3F23}"/>
          </ac:cxnSpMkLst>
        </pc:cxnChg>
        <pc:cxnChg chg="add mod">
          <ac:chgData name="Fabio Spaziani" userId="a4266648-d70e-4ec6-841a-7ce1e10c6416" providerId="ADAL" clId="{2FC99F54-E0EA-4815-B0F5-CBF5DB271B1F}" dt="2023-05-10T13:28:08.588" v="439" actId="1076"/>
          <ac:cxnSpMkLst>
            <pc:docMk/>
            <pc:sldMk cId="1857951606" sldId="275"/>
            <ac:cxnSpMk id="27" creationId="{CBA49483-77A9-866E-832E-FB15BEF22A4E}"/>
          </ac:cxnSpMkLst>
        </pc:cxnChg>
        <pc:cxnChg chg="add mod">
          <ac:chgData name="Fabio Spaziani" userId="a4266648-d70e-4ec6-841a-7ce1e10c6416" providerId="ADAL" clId="{2FC99F54-E0EA-4815-B0F5-CBF5DB271B1F}" dt="2023-05-10T13:28:08.588" v="439" actId="1076"/>
          <ac:cxnSpMkLst>
            <pc:docMk/>
            <pc:sldMk cId="1857951606" sldId="275"/>
            <ac:cxnSpMk id="38" creationId="{7315BE05-EF66-F7DE-7E1F-82D6E6CC357D}"/>
          </ac:cxnSpMkLst>
        </pc:cxnChg>
        <pc:cxnChg chg="add mod">
          <ac:chgData name="Fabio Spaziani" userId="a4266648-d70e-4ec6-841a-7ce1e10c6416" providerId="ADAL" clId="{2FC99F54-E0EA-4815-B0F5-CBF5DB271B1F}" dt="2023-05-10T13:28:08.588" v="439" actId="1076"/>
          <ac:cxnSpMkLst>
            <pc:docMk/>
            <pc:sldMk cId="1857951606" sldId="275"/>
            <ac:cxnSpMk id="39" creationId="{F2248415-D6B0-33E6-9E15-059DC7DCCFD7}"/>
          </ac:cxnSpMkLst>
        </pc:cxnChg>
        <pc:cxnChg chg="add mod">
          <ac:chgData name="Fabio Spaziani" userId="a4266648-d70e-4ec6-841a-7ce1e10c6416" providerId="ADAL" clId="{2FC99F54-E0EA-4815-B0F5-CBF5DB271B1F}" dt="2023-05-10T13:28:08.588" v="439" actId="1076"/>
          <ac:cxnSpMkLst>
            <pc:docMk/>
            <pc:sldMk cId="1857951606" sldId="275"/>
            <ac:cxnSpMk id="40" creationId="{E679A610-F209-7757-6EE7-042E6247825B}"/>
          </ac:cxnSpMkLst>
        </pc:cxnChg>
        <pc:cxnChg chg="add mod">
          <ac:chgData name="Fabio Spaziani" userId="a4266648-d70e-4ec6-841a-7ce1e10c6416" providerId="ADAL" clId="{2FC99F54-E0EA-4815-B0F5-CBF5DB271B1F}" dt="2023-05-10T13:28:08.588" v="439" actId="1076"/>
          <ac:cxnSpMkLst>
            <pc:docMk/>
            <pc:sldMk cId="1857951606" sldId="275"/>
            <ac:cxnSpMk id="41" creationId="{04A52009-37A3-DFA6-7EF8-768B88046F55}"/>
          </ac:cxnSpMkLst>
        </pc:cxnChg>
        <pc:cxnChg chg="add mod">
          <ac:chgData name="Fabio Spaziani" userId="a4266648-d70e-4ec6-841a-7ce1e10c6416" providerId="ADAL" clId="{2FC99F54-E0EA-4815-B0F5-CBF5DB271B1F}" dt="2023-05-10T13:28:08.588" v="439" actId="1076"/>
          <ac:cxnSpMkLst>
            <pc:docMk/>
            <pc:sldMk cId="1857951606" sldId="275"/>
            <ac:cxnSpMk id="42" creationId="{76D5FD75-D776-C62A-0425-4DF4EBDA9F6B}"/>
          </ac:cxnSpMkLst>
        </pc:cxnChg>
        <pc:cxnChg chg="add mod">
          <ac:chgData name="Fabio Spaziani" userId="a4266648-d70e-4ec6-841a-7ce1e10c6416" providerId="ADAL" clId="{2FC99F54-E0EA-4815-B0F5-CBF5DB271B1F}" dt="2023-05-10T13:28:08.588" v="439" actId="1076"/>
          <ac:cxnSpMkLst>
            <pc:docMk/>
            <pc:sldMk cId="1857951606" sldId="275"/>
            <ac:cxnSpMk id="43" creationId="{2BA1DE78-42CC-7BC0-489B-D9D270AC59B7}"/>
          </ac:cxnSpMkLst>
        </pc:cxnChg>
        <pc:cxnChg chg="add mod">
          <ac:chgData name="Fabio Spaziani" userId="a4266648-d70e-4ec6-841a-7ce1e10c6416" providerId="ADAL" clId="{2FC99F54-E0EA-4815-B0F5-CBF5DB271B1F}" dt="2023-05-10T13:28:08.588" v="439" actId="1076"/>
          <ac:cxnSpMkLst>
            <pc:docMk/>
            <pc:sldMk cId="1857951606" sldId="275"/>
            <ac:cxnSpMk id="44" creationId="{13B40C72-F85C-1BEB-0C52-039673440995}"/>
          </ac:cxnSpMkLst>
        </pc:cxnChg>
        <pc:cxnChg chg="add mod">
          <ac:chgData name="Fabio Spaziani" userId="a4266648-d70e-4ec6-841a-7ce1e10c6416" providerId="ADAL" clId="{2FC99F54-E0EA-4815-B0F5-CBF5DB271B1F}" dt="2023-05-10T13:28:08.588" v="439" actId="1076"/>
          <ac:cxnSpMkLst>
            <pc:docMk/>
            <pc:sldMk cId="1857951606" sldId="275"/>
            <ac:cxnSpMk id="45" creationId="{00C3EE37-D4DC-B28C-E730-8D9F28C71BB6}"/>
          </ac:cxnSpMkLst>
        </pc:cxnChg>
        <pc:cxnChg chg="add mod">
          <ac:chgData name="Fabio Spaziani" userId="a4266648-d70e-4ec6-841a-7ce1e10c6416" providerId="ADAL" clId="{2FC99F54-E0EA-4815-B0F5-CBF5DB271B1F}" dt="2023-05-10T13:28:08.588" v="439" actId="1076"/>
          <ac:cxnSpMkLst>
            <pc:docMk/>
            <pc:sldMk cId="1857951606" sldId="275"/>
            <ac:cxnSpMk id="46" creationId="{399FA554-7AC6-D0AD-1720-341A05D61FA9}"/>
          </ac:cxnSpMkLst>
        </pc:cxnChg>
        <pc:cxnChg chg="add mod">
          <ac:chgData name="Fabio Spaziani" userId="a4266648-d70e-4ec6-841a-7ce1e10c6416" providerId="ADAL" clId="{2FC99F54-E0EA-4815-B0F5-CBF5DB271B1F}" dt="2023-05-10T13:28:08.588" v="439" actId="1076"/>
          <ac:cxnSpMkLst>
            <pc:docMk/>
            <pc:sldMk cId="1857951606" sldId="275"/>
            <ac:cxnSpMk id="48" creationId="{020CD6C3-6172-C108-13C0-09F77188A4F1}"/>
          </ac:cxnSpMkLst>
        </pc:cxnChg>
        <pc:cxnChg chg="add mod">
          <ac:chgData name="Fabio Spaziani" userId="a4266648-d70e-4ec6-841a-7ce1e10c6416" providerId="ADAL" clId="{2FC99F54-E0EA-4815-B0F5-CBF5DB271B1F}" dt="2023-05-10T13:28:08.588" v="439" actId="1076"/>
          <ac:cxnSpMkLst>
            <pc:docMk/>
            <pc:sldMk cId="1857951606" sldId="275"/>
            <ac:cxnSpMk id="49" creationId="{F95AE53F-5876-AE9A-CF7C-DEA3A33FBEA4}"/>
          </ac:cxnSpMkLst>
        </pc:cxnChg>
        <pc:cxnChg chg="add mod">
          <ac:chgData name="Fabio Spaziani" userId="a4266648-d70e-4ec6-841a-7ce1e10c6416" providerId="ADAL" clId="{2FC99F54-E0EA-4815-B0F5-CBF5DB271B1F}" dt="2023-05-10T13:28:08.588" v="439" actId="1076"/>
          <ac:cxnSpMkLst>
            <pc:docMk/>
            <pc:sldMk cId="1857951606" sldId="275"/>
            <ac:cxnSpMk id="50" creationId="{E0B40FCA-7F32-0053-F641-05B3B9944AAA}"/>
          </ac:cxnSpMkLst>
        </pc:cxnChg>
      </pc:sldChg>
      <pc:sldChg chg="addSp delSp modSp add mod modAnim">
        <pc:chgData name="Fabio Spaziani" userId="a4266648-d70e-4ec6-841a-7ce1e10c6416" providerId="ADAL" clId="{2FC99F54-E0EA-4815-B0F5-CBF5DB271B1F}" dt="2023-05-21T18:39:29.624" v="5687" actId="1076"/>
        <pc:sldMkLst>
          <pc:docMk/>
          <pc:sldMk cId="1113669722" sldId="276"/>
        </pc:sldMkLst>
        <pc:spChg chg="mod">
          <ac:chgData name="Fabio Spaziani" userId="a4266648-d70e-4ec6-841a-7ce1e10c6416" providerId="ADAL" clId="{2FC99F54-E0EA-4815-B0F5-CBF5DB271B1F}" dt="2023-05-15T16:09:35.484" v="2571" actId="20577"/>
          <ac:spMkLst>
            <pc:docMk/>
            <pc:sldMk cId="1113669722" sldId="276"/>
            <ac:spMk id="2" creationId="{05EE2F23-A361-216F-8AEB-032FC07C3CA8}"/>
          </ac:spMkLst>
        </pc:spChg>
        <pc:spChg chg="add mod">
          <ac:chgData name="Fabio Spaziani" userId="a4266648-d70e-4ec6-841a-7ce1e10c6416" providerId="ADAL" clId="{2FC99F54-E0EA-4815-B0F5-CBF5DB271B1F}" dt="2023-05-17T14:00:31.798" v="4915" actId="1076"/>
          <ac:spMkLst>
            <pc:docMk/>
            <pc:sldMk cId="1113669722" sldId="276"/>
            <ac:spMk id="3" creationId="{B311DF68-A72F-E4B3-4BF5-99989720C88C}"/>
          </ac:spMkLst>
        </pc:spChg>
        <pc:spChg chg="del">
          <ac:chgData name="Fabio Spaziani" userId="a4266648-d70e-4ec6-841a-7ce1e10c6416" providerId="ADAL" clId="{2FC99F54-E0EA-4815-B0F5-CBF5DB271B1F}" dt="2023-05-10T13:30:35.998" v="500" actId="478"/>
          <ac:spMkLst>
            <pc:docMk/>
            <pc:sldMk cId="1113669722" sldId="276"/>
            <ac:spMk id="4" creationId="{D4F3B69F-C26C-E9DE-34AB-DEA476DBC41B}"/>
          </ac:spMkLst>
        </pc:spChg>
        <pc:spChg chg="add mod">
          <ac:chgData name="Fabio Spaziani" userId="a4266648-d70e-4ec6-841a-7ce1e10c6416" providerId="ADAL" clId="{2FC99F54-E0EA-4815-B0F5-CBF5DB271B1F}" dt="2023-05-17T14:00:31.798" v="4915" actId="1076"/>
          <ac:spMkLst>
            <pc:docMk/>
            <pc:sldMk cId="1113669722" sldId="276"/>
            <ac:spMk id="4" creationId="{DED53895-1CB5-2783-F9D3-F24E8CD7B3E3}"/>
          </ac:spMkLst>
        </pc:spChg>
        <pc:spChg chg="add del mod">
          <ac:chgData name="Fabio Spaziani" userId="a4266648-d70e-4ec6-841a-7ce1e10c6416" providerId="ADAL" clId="{2FC99F54-E0EA-4815-B0F5-CBF5DB271B1F}" dt="2023-05-17T09:37:51.344" v="4708" actId="478"/>
          <ac:spMkLst>
            <pc:docMk/>
            <pc:sldMk cId="1113669722" sldId="276"/>
            <ac:spMk id="5" creationId="{F076AED3-92CB-45B3-CB77-EE9035B00525}"/>
          </ac:spMkLst>
        </pc:spChg>
        <pc:spChg chg="del">
          <ac:chgData name="Fabio Spaziani" userId="a4266648-d70e-4ec6-841a-7ce1e10c6416" providerId="ADAL" clId="{2FC99F54-E0EA-4815-B0F5-CBF5DB271B1F}" dt="2023-05-10T13:30:35.998" v="500" actId="478"/>
          <ac:spMkLst>
            <pc:docMk/>
            <pc:sldMk cId="1113669722" sldId="276"/>
            <ac:spMk id="11" creationId="{C11D9A5F-6A9F-50F9-1D68-7E000758B6B4}"/>
          </ac:spMkLst>
        </pc:spChg>
        <pc:spChg chg="del">
          <ac:chgData name="Fabio Spaziani" userId="a4266648-d70e-4ec6-841a-7ce1e10c6416" providerId="ADAL" clId="{2FC99F54-E0EA-4815-B0F5-CBF5DB271B1F}" dt="2023-05-10T13:30:35.998" v="500" actId="478"/>
          <ac:spMkLst>
            <pc:docMk/>
            <pc:sldMk cId="1113669722" sldId="276"/>
            <ac:spMk id="12" creationId="{9CECED56-400E-FFD2-16A8-03A4DD708791}"/>
          </ac:spMkLst>
        </pc:spChg>
        <pc:spChg chg="del">
          <ac:chgData name="Fabio Spaziani" userId="a4266648-d70e-4ec6-841a-7ce1e10c6416" providerId="ADAL" clId="{2FC99F54-E0EA-4815-B0F5-CBF5DB271B1F}" dt="2023-05-10T13:30:35.998" v="500" actId="478"/>
          <ac:spMkLst>
            <pc:docMk/>
            <pc:sldMk cId="1113669722" sldId="276"/>
            <ac:spMk id="13" creationId="{46F19352-080D-C580-282A-E2B17B2BAA45}"/>
          </ac:spMkLst>
        </pc:spChg>
        <pc:spChg chg="add mod ord topLvl">
          <ac:chgData name="Fabio Spaziani" userId="a4266648-d70e-4ec6-841a-7ce1e10c6416" providerId="ADAL" clId="{2FC99F54-E0EA-4815-B0F5-CBF5DB271B1F}" dt="2023-05-17T14:00:31.798" v="4915" actId="1076"/>
          <ac:spMkLst>
            <pc:docMk/>
            <pc:sldMk cId="1113669722" sldId="276"/>
            <ac:spMk id="17" creationId="{3418EA76-53AA-34DA-DE8F-5ADF0A62E324}"/>
          </ac:spMkLst>
        </pc:spChg>
        <pc:spChg chg="add mod ord topLvl">
          <ac:chgData name="Fabio Spaziani" userId="a4266648-d70e-4ec6-841a-7ce1e10c6416" providerId="ADAL" clId="{2FC99F54-E0EA-4815-B0F5-CBF5DB271B1F}" dt="2023-05-21T18:39:29.624" v="5687" actId="1076"/>
          <ac:spMkLst>
            <pc:docMk/>
            <pc:sldMk cId="1113669722" sldId="276"/>
            <ac:spMk id="18" creationId="{60460E58-2DFC-C94A-DA94-1C467235E6E1}"/>
          </ac:spMkLst>
        </pc:spChg>
        <pc:spChg chg="add mod">
          <ac:chgData name="Fabio Spaziani" userId="a4266648-d70e-4ec6-841a-7ce1e10c6416" providerId="ADAL" clId="{2FC99F54-E0EA-4815-B0F5-CBF5DB271B1F}" dt="2023-05-17T14:00:31.798" v="4915" actId="1076"/>
          <ac:spMkLst>
            <pc:docMk/>
            <pc:sldMk cId="1113669722" sldId="276"/>
            <ac:spMk id="19" creationId="{BD7A7390-75EB-CEF4-AFB6-63D65B763141}"/>
          </ac:spMkLst>
        </pc:spChg>
        <pc:spChg chg="add mod">
          <ac:chgData name="Fabio Spaziani" userId="a4266648-d70e-4ec6-841a-7ce1e10c6416" providerId="ADAL" clId="{2FC99F54-E0EA-4815-B0F5-CBF5DB271B1F}" dt="2023-05-21T18:38:58.796" v="5653" actId="20577"/>
          <ac:spMkLst>
            <pc:docMk/>
            <pc:sldMk cId="1113669722" sldId="276"/>
            <ac:spMk id="20" creationId="{CFB7E52F-B2D0-2E94-75E9-019A5652A02F}"/>
          </ac:spMkLst>
        </pc:spChg>
        <pc:spChg chg="add del mod">
          <ac:chgData name="Fabio Spaziani" userId="a4266648-d70e-4ec6-841a-7ce1e10c6416" providerId="ADAL" clId="{2FC99F54-E0EA-4815-B0F5-CBF5DB271B1F}" dt="2023-05-15T16:12:59.603" v="2613" actId="478"/>
          <ac:spMkLst>
            <pc:docMk/>
            <pc:sldMk cId="1113669722" sldId="276"/>
            <ac:spMk id="21" creationId="{5B52995A-A4F1-B82F-7B8D-8DAC703BEA02}"/>
          </ac:spMkLst>
        </pc:spChg>
        <pc:spChg chg="add mod topLvl">
          <ac:chgData name="Fabio Spaziani" userId="a4266648-d70e-4ec6-841a-7ce1e10c6416" providerId="ADAL" clId="{2FC99F54-E0EA-4815-B0F5-CBF5DB271B1F}" dt="2023-05-17T14:00:31.798" v="4915" actId="1076"/>
          <ac:spMkLst>
            <pc:docMk/>
            <pc:sldMk cId="1113669722" sldId="276"/>
            <ac:spMk id="22" creationId="{32307193-8A9A-074D-8BF5-5D5675D83B74}"/>
          </ac:spMkLst>
        </pc:spChg>
        <pc:spChg chg="add mod topLvl">
          <ac:chgData name="Fabio Spaziani" userId="a4266648-d70e-4ec6-841a-7ce1e10c6416" providerId="ADAL" clId="{2FC99F54-E0EA-4815-B0F5-CBF5DB271B1F}" dt="2023-05-17T14:00:31.798" v="4915" actId="1076"/>
          <ac:spMkLst>
            <pc:docMk/>
            <pc:sldMk cId="1113669722" sldId="276"/>
            <ac:spMk id="23" creationId="{D9E65DB1-D8EE-9457-31BA-0E6F137F54F4}"/>
          </ac:spMkLst>
        </pc:spChg>
        <pc:spChg chg="add mod">
          <ac:chgData name="Fabio Spaziani" userId="a4266648-d70e-4ec6-841a-7ce1e10c6416" providerId="ADAL" clId="{2FC99F54-E0EA-4815-B0F5-CBF5DB271B1F}" dt="2023-05-15T16:07:03.196" v="2483" actId="164"/>
          <ac:spMkLst>
            <pc:docMk/>
            <pc:sldMk cId="1113669722" sldId="276"/>
            <ac:spMk id="27" creationId="{147B50EB-E971-26C6-29FD-9E9DC967A8BA}"/>
          </ac:spMkLst>
        </pc:spChg>
        <pc:spChg chg="add mod ord topLvl">
          <ac:chgData name="Fabio Spaziani" userId="a4266648-d70e-4ec6-841a-7ce1e10c6416" providerId="ADAL" clId="{2FC99F54-E0EA-4815-B0F5-CBF5DB271B1F}" dt="2023-05-21T18:36:44.103" v="5624" actId="20577"/>
          <ac:spMkLst>
            <pc:docMk/>
            <pc:sldMk cId="1113669722" sldId="276"/>
            <ac:spMk id="29" creationId="{BB86A3E5-6A28-4507-C360-CD07BF57576D}"/>
          </ac:spMkLst>
        </pc:spChg>
        <pc:spChg chg="add mod">
          <ac:chgData name="Fabio Spaziani" userId="a4266648-d70e-4ec6-841a-7ce1e10c6416" providerId="ADAL" clId="{2FC99F54-E0EA-4815-B0F5-CBF5DB271B1F}" dt="2023-05-15T16:09:12.060" v="2537" actId="1036"/>
          <ac:spMkLst>
            <pc:docMk/>
            <pc:sldMk cId="1113669722" sldId="276"/>
            <ac:spMk id="30" creationId="{07FFBD51-6E82-7A93-77C4-B34972D88875}"/>
          </ac:spMkLst>
        </pc:spChg>
        <pc:spChg chg="add mod">
          <ac:chgData name="Fabio Spaziani" userId="a4266648-d70e-4ec6-841a-7ce1e10c6416" providerId="ADAL" clId="{2FC99F54-E0EA-4815-B0F5-CBF5DB271B1F}" dt="2023-05-15T16:08:44.425" v="2520" actId="1076"/>
          <ac:spMkLst>
            <pc:docMk/>
            <pc:sldMk cId="1113669722" sldId="276"/>
            <ac:spMk id="31" creationId="{A1AC9437-6941-3080-290C-F4F8E24E29F4}"/>
          </ac:spMkLst>
        </pc:spChg>
        <pc:spChg chg="add mod">
          <ac:chgData name="Fabio Spaziani" userId="a4266648-d70e-4ec6-841a-7ce1e10c6416" providerId="ADAL" clId="{2FC99F54-E0EA-4815-B0F5-CBF5DB271B1F}" dt="2023-05-15T16:07:03.196" v="2483" actId="164"/>
          <ac:spMkLst>
            <pc:docMk/>
            <pc:sldMk cId="1113669722" sldId="276"/>
            <ac:spMk id="32" creationId="{14C8928C-03CE-2049-F86E-46021F68395B}"/>
          </ac:spMkLst>
        </pc:spChg>
        <pc:grpChg chg="del">
          <ac:chgData name="Fabio Spaziani" userId="a4266648-d70e-4ec6-841a-7ce1e10c6416" providerId="ADAL" clId="{2FC99F54-E0EA-4815-B0F5-CBF5DB271B1F}" dt="2023-05-10T13:30:35.998" v="500" actId="478"/>
          <ac:grpSpMkLst>
            <pc:docMk/>
            <pc:sldMk cId="1113669722" sldId="276"/>
            <ac:grpSpMk id="6" creationId="{5DD90405-F300-C510-DE3F-A5314732B3E0}"/>
          </ac:grpSpMkLst>
        </pc:grpChg>
        <pc:grpChg chg="add del mod">
          <ac:chgData name="Fabio Spaziani" userId="a4266648-d70e-4ec6-841a-7ce1e10c6416" providerId="ADAL" clId="{2FC99F54-E0EA-4815-B0F5-CBF5DB271B1F}" dt="2023-05-15T16:06:27.779" v="2468" actId="165"/>
          <ac:grpSpMkLst>
            <pc:docMk/>
            <pc:sldMk cId="1113669722" sldId="276"/>
            <ac:grpSpMk id="38" creationId="{B11F5BE1-43E4-8F6E-5B40-63CF542B7849}"/>
          </ac:grpSpMkLst>
        </pc:grpChg>
        <pc:grpChg chg="add del mod">
          <ac:chgData name="Fabio Spaziani" userId="a4266648-d70e-4ec6-841a-7ce1e10c6416" providerId="ADAL" clId="{2FC99F54-E0EA-4815-B0F5-CBF5DB271B1F}" dt="2023-05-15T16:06:33.202" v="2472" actId="165"/>
          <ac:grpSpMkLst>
            <pc:docMk/>
            <pc:sldMk cId="1113669722" sldId="276"/>
            <ac:grpSpMk id="39" creationId="{B41A6A47-99F2-4D06-0BE9-1D2404058408}"/>
          </ac:grpSpMkLst>
        </pc:grpChg>
        <pc:grpChg chg="add del mod">
          <ac:chgData name="Fabio Spaziani" userId="a4266648-d70e-4ec6-841a-7ce1e10c6416" providerId="ADAL" clId="{2FC99F54-E0EA-4815-B0F5-CBF5DB271B1F}" dt="2023-05-17T12:53:43.803" v="4876" actId="165"/>
          <ac:grpSpMkLst>
            <pc:docMk/>
            <pc:sldMk cId="1113669722" sldId="276"/>
            <ac:grpSpMk id="40" creationId="{75CCA3AD-880A-9C84-47E4-C52BFE38C1D5}"/>
          </ac:grpSpMkLst>
        </pc:grpChg>
        <pc:grpChg chg="add del mod">
          <ac:chgData name="Fabio Spaziani" userId="a4266648-d70e-4ec6-841a-7ce1e10c6416" providerId="ADAL" clId="{2FC99F54-E0EA-4815-B0F5-CBF5DB271B1F}" dt="2023-05-15T16:13:01.778" v="2614" actId="478"/>
          <ac:grpSpMkLst>
            <pc:docMk/>
            <pc:sldMk cId="1113669722" sldId="276"/>
            <ac:grpSpMk id="47" creationId="{AC3CB971-DBFD-4DC6-F4FA-790256882995}"/>
          </ac:grpSpMkLst>
        </pc:grpChg>
        <pc:picChg chg="del">
          <ac:chgData name="Fabio Spaziani" userId="a4266648-d70e-4ec6-841a-7ce1e10c6416" providerId="ADAL" clId="{2FC99F54-E0EA-4815-B0F5-CBF5DB271B1F}" dt="2023-05-10T13:30:35.998" v="500" actId="478"/>
          <ac:picMkLst>
            <pc:docMk/>
            <pc:sldMk cId="1113669722" sldId="276"/>
            <ac:picMk id="3" creationId="{FA049C22-F2B1-E41F-811F-888E8DA254E6}"/>
          </ac:picMkLst>
        </pc:picChg>
        <pc:picChg chg="add mod">
          <ac:chgData name="Fabio Spaziani" userId="a4266648-d70e-4ec6-841a-7ce1e10c6416" providerId="ADAL" clId="{2FC99F54-E0EA-4815-B0F5-CBF5DB271B1F}" dt="2023-05-17T14:00:31.798" v="4915" actId="1076"/>
          <ac:picMkLst>
            <pc:docMk/>
            <pc:sldMk cId="1113669722" sldId="276"/>
            <ac:picMk id="1026" creationId="{50CDC361-1CF8-F37F-A232-917AB435C1F3}"/>
          </ac:picMkLst>
        </pc:picChg>
        <pc:cxnChg chg="del mod">
          <ac:chgData name="Fabio Spaziani" userId="a4266648-d70e-4ec6-841a-7ce1e10c6416" providerId="ADAL" clId="{2FC99F54-E0EA-4815-B0F5-CBF5DB271B1F}" dt="2023-05-10T13:30:35.998" v="500" actId="478"/>
          <ac:cxnSpMkLst>
            <pc:docMk/>
            <pc:sldMk cId="1113669722" sldId="276"/>
            <ac:cxnSpMk id="5" creationId="{C7675749-CF7B-8C68-C90C-A88BECD0D0C0}"/>
          </ac:cxnSpMkLst>
        </pc:cxnChg>
        <pc:cxnChg chg="del mod">
          <ac:chgData name="Fabio Spaziani" userId="a4266648-d70e-4ec6-841a-7ce1e10c6416" providerId="ADAL" clId="{2FC99F54-E0EA-4815-B0F5-CBF5DB271B1F}" dt="2023-05-10T13:30:35.998" v="500" actId="478"/>
          <ac:cxnSpMkLst>
            <pc:docMk/>
            <pc:sldMk cId="1113669722" sldId="276"/>
            <ac:cxnSpMk id="9" creationId="{5D3F4C48-756D-F864-081E-B79A26EA0346}"/>
          </ac:cxnSpMkLst>
        </pc:cxnChg>
        <pc:cxnChg chg="del mod">
          <ac:chgData name="Fabio Spaziani" userId="a4266648-d70e-4ec6-841a-7ce1e10c6416" providerId="ADAL" clId="{2FC99F54-E0EA-4815-B0F5-CBF5DB271B1F}" dt="2023-05-10T13:30:35.998" v="500" actId="478"/>
          <ac:cxnSpMkLst>
            <pc:docMk/>
            <pc:sldMk cId="1113669722" sldId="276"/>
            <ac:cxnSpMk id="10" creationId="{F4CBCEB2-C377-0185-7C65-DA7865E7A019}"/>
          </ac:cxnSpMkLst>
        </pc:cxnChg>
        <pc:cxnChg chg="del mod">
          <ac:chgData name="Fabio Spaziani" userId="a4266648-d70e-4ec6-841a-7ce1e10c6416" providerId="ADAL" clId="{2FC99F54-E0EA-4815-B0F5-CBF5DB271B1F}" dt="2023-05-10T13:30:35.998" v="500" actId="478"/>
          <ac:cxnSpMkLst>
            <pc:docMk/>
            <pc:sldMk cId="1113669722" sldId="276"/>
            <ac:cxnSpMk id="14" creationId="{036748FC-20AD-CBFF-A726-7674319BB8A0}"/>
          </ac:cxnSpMkLst>
        </pc:cxnChg>
        <pc:cxnChg chg="del mod">
          <ac:chgData name="Fabio Spaziani" userId="a4266648-d70e-4ec6-841a-7ce1e10c6416" providerId="ADAL" clId="{2FC99F54-E0EA-4815-B0F5-CBF5DB271B1F}" dt="2023-05-10T13:30:35.998" v="500" actId="478"/>
          <ac:cxnSpMkLst>
            <pc:docMk/>
            <pc:sldMk cId="1113669722" sldId="276"/>
            <ac:cxnSpMk id="15" creationId="{F1B78A96-393B-86A4-6A70-9D5A53E657A1}"/>
          </ac:cxnSpMkLst>
        </pc:cxnChg>
        <pc:cxnChg chg="del mod">
          <ac:chgData name="Fabio Spaziani" userId="a4266648-d70e-4ec6-841a-7ce1e10c6416" providerId="ADAL" clId="{2FC99F54-E0EA-4815-B0F5-CBF5DB271B1F}" dt="2023-05-10T13:30:35.998" v="500" actId="478"/>
          <ac:cxnSpMkLst>
            <pc:docMk/>
            <pc:sldMk cId="1113669722" sldId="276"/>
            <ac:cxnSpMk id="16" creationId="{5750BDE0-B0C2-2CCB-780C-A246E9BB54F7}"/>
          </ac:cxnSpMkLst>
        </pc:cxnChg>
        <pc:cxnChg chg="add del mod ord">
          <ac:chgData name="Fabio Spaziani" userId="a4266648-d70e-4ec6-841a-7ce1e10c6416" providerId="ADAL" clId="{2FC99F54-E0EA-4815-B0F5-CBF5DB271B1F}" dt="2023-05-15T16:14:14.385" v="2623" actId="478"/>
          <ac:cxnSpMkLst>
            <pc:docMk/>
            <pc:sldMk cId="1113669722" sldId="276"/>
            <ac:cxnSpMk id="24" creationId="{6759107C-287E-3143-9DD7-C2019472542F}"/>
          </ac:cxnSpMkLst>
        </pc:cxnChg>
        <pc:cxnChg chg="add del mod">
          <ac:chgData name="Fabio Spaziani" userId="a4266648-d70e-4ec6-841a-7ce1e10c6416" providerId="ADAL" clId="{2FC99F54-E0EA-4815-B0F5-CBF5DB271B1F}" dt="2023-05-15T16:14:06.209" v="2622" actId="478"/>
          <ac:cxnSpMkLst>
            <pc:docMk/>
            <pc:sldMk cId="1113669722" sldId="276"/>
            <ac:cxnSpMk id="25" creationId="{70D53649-D089-985E-2F22-6B1DF7260E52}"/>
          </ac:cxnSpMkLst>
        </pc:cxnChg>
        <pc:cxnChg chg="add mod ord topLvl">
          <ac:chgData name="Fabio Spaziani" userId="a4266648-d70e-4ec6-841a-7ce1e10c6416" providerId="ADAL" clId="{2FC99F54-E0EA-4815-B0F5-CBF5DB271B1F}" dt="2023-05-21T18:39:29.624" v="5687" actId="1076"/>
          <ac:cxnSpMkLst>
            <pc:docMk/>
            <pc:sldMk cId="1113669722" sldId="276"/>
            <ac:cxnSpMk id="26" creationId="{29EF1D5D-971E-86DF-C726-EACDE6AC740D}"/>
          </ac:cxnSpMkLst>
        </pc:cxnChg>
        <pc:cxnChg chg="add del mod ord">
          <ac:chgData name="Fabio Spaziani" userId="a4266648-d70e-4ec6-841a-7ce1e10c6416" providerId="ADAL" clId="{2FC99F54-E0EA-4815-B0F5-CBF5DB271B1F}" dt="2023-05-15T16:15:57.488" v="2671" actId="478"/>
          <ac:cxnSpMkLst>
            <pc:docMk/>
            <pc:sldMk cId="1113669722" sldId="276"/>
            <ac:cxnSpMk id="28" creationId="{F2848272-7829-5DF8-0785-69AD7D66E3A0}"/>
          </ac:cxnSpMkLst>
        </pc:cxnChg>
        <pc:cxnChg chg="add mod">
          <ac:chgData name="Fabio Spaziani" userId="a4266648-d70e-4ec6-841a-7ce1e10c6416" providerId="ADAL" clId="{2FC99F54-E0EA-4815-B0F5-CBF5DB271B1F}" dt="2023-05-15T16:09:53.254" v="2573" actId="208"/>
          <ac:cxnSpMkLst>
            <pc:docMk/>
            <pc:sldMk cId="1113669722" sldId="276"/>
            <ac:cxnSpMk id="33" creationId="{6493ED7C-D30F-AD7F-6AD7-D3D5DBFF3EC5}"/>
          </ac:cxnSpMkLst>
        </pc:cxnChg>
        <pc:cxnChg chg="add mod topLvl">
          <ac:chgData name="Fabio Spaziani" userId="a4266648-d70e-4ec6-841a-7ce1e10c6416" providerId="ADAL" clId="{2FC99F54-E0EA-4815-B0F5-CBF5DB271B1F}" dt="2023-05-17T14:00:31.798" v="4915" actId="1076"/>
          <ac:cxnSpMkLst>
            <pc:docMk/>
            <pc:sldMk cId="1113669722" sldId="276"/>
            <ac:cxnSpMk id="34" creationId="{AFA237E1-3C4C-8288-258E-E03019FA34A1}"/>
          </ac:cxnSpMkLst>
        </pc:cxnChg>
        <pc:cxnChg chg="add del mod">
          <ac:chgData name="Fabio Spaziani" userId="a4266648-d70e-4ec6-841a-7ce1e10c6416" providerId="ADAL" clId="{2FC99F54-E0EA-4815-B0F5-CBF5DB271B1F}" dt="2023-05-15T16:07:44.444" v="2510" actId="478"/>
          <ac:cxnSpMkLst>
            <pc:docMk/>
            <pc:sldMk cId="1113669722" sldId="276"/>
            <ac:cxnSpMk id="35" creationId="{9205491A-EAC8-9779-984C-5133DEE5B01F}"/>
          </ac:cxnSpMkLst>
        </pc:cxnChg>
        <pc:cxnChg chg="add del mod ord">
          <ac:chgData name="Fabio Spaziani" userId="a4266648-d70e-4ec6-841a-7ce1e10c6416" providerId="ADAL" clId="{2FC99F54-E0EA-4815-B0F5-CBF5DB271B1F}" dt="2023-05-15T16:13:19.659" v="2617" actId="478"/>
          <ac:cxnSpMkLst>
            <pc:docMk/>
            <pc:sldMk cId="1113669722" sldId="276"/>
            <ac:cxnSpMk id="58" creationId="{30F639B5-BCE4-87C1-9C61-174E97467571}"/>
          </ac:cxnSpMkLst>
        </pc:cxnChg>
        <pc:cxnChg chg="add mod">
          <ac:chgData name="Fabio Spaziani" userId="a4266648-d70e-4ec6-841a-7ce1e10c6416" providerId="ADAL" clId="{2FC99F54-E0EA-4815-B0F5-CBF5DB271B1F}" dt="2023-05-17T14:00:31.798" v="4915" actId="1076"/>
          <ac:cxnSpMkLst>
            <pc:docMk/>
            <pc:sldMk cId="1113669722" sldId="276"/>
            <ac:cxnSpMk id="1028" creationId="{808459BC-CF65-DBBC-8604-7F36D98419FD}"/>
          </ac:cxnSpMkLst>
        </pc:cxnChg>
        <pc:cxnChg chg="add mod">
          <ac:chgData name="Fabio Spaziani" userId="a4266648-d70e-4ec6-841a-7ce1e10c6416" providerId="ADAL" clId="{2FC99F54-E0EA-4815-B0F5-CBF5DB271B1F}" dt="2023-05-17T14:00:31.798" v="4915" actId="1076"/>
          <ac:cxnSpMkLst>
            <pc:docMk/>
            <pc:sldMk cId="1113669722" sldId="276"/>
            <ac:cxnSpMk id="1029" creationId="{1A2CCA44-5744-2BBE-F939-76CE059599BF}"/>
          </ac:cxnSpMkLst>
        </pc:cxnChg>
        <pc:cxnChg chg="add del mod">
          <ac:chgData name="Fabio Spaziani" userId="a4266648-d70e-4ec6-841a-7ce1e10c6416" providerId="ADAL" clId="{2FC99F54-E0EA-4815-B0F5-CBF5DB271B1F}" dt="2023-05-15T16:15:11.586" v="2634" actId="478"/>
          <ac:cxnSpMkLst>
            <pc:docMk/>
            <pc:sldMk cId="1113669722" sldId="276"/>
            <ac:cxnSpMk id="1033" creationId="{7FE63CF5-07B1-4B45-59A3-FA491BA0395B}"/>
          </ac:cxnSpMkLst>
        </pc:cxnChg>
        <pc:cxnChg chg="add mod">
          <ac:chgData name="Fabio Spaziani" userId="a4266648-d70e-4ec6-841a-7ce1e10c6416" providerId="ADAL" clId="{2FC99F54-E0EA-4815-B0F5-CBF5DB271B1F}" dt="2023-05-17T14:00:56.410" v="4917" actId="208"/>
          <ac:cxnSpMkLst>
            <pc:docMk/>
            <pc:sldMk cId="1113669722" sldId="276"/>
            <ac:cxnSpMk id="1037" creationId="{7674D502-EDD6-15D3-A1EE-1199A870F50E}"/>
          </ac:cxnSpMkLst>
        </pc:cxnChg>
        <pc:cxnChg chg="add del mod">
          <ac:chgData name="Fabio Spaziani" userId="a4266648-d70e-4ec6-841a-7ce1e10c6416" providerId="ADAL" clId="{2FC99F54-E0EA-4815-B0F5-CBF5DB271B1F}" dt="2023-05-15T16:16:30.600" v="2699" actId="478"/>
          <ac:cxnSpMkLst>
            <pc:docMk/>
            <pc:sldMk cId="1113669722" sldId="276"/>
            <ac:cxnSpMk id="1038" creationId="{D3FD9993-45B1-8CFA-EC90-199431EABEC5}"/>
          </ac:cxnSpMkLst>
        </pc:cxnChg>
        <pc:cxnChg chg="add mod">
          <ac:chgData name="Fabio Spaziani" userId="a4266648-d70e-4ec6-841a-7ce1e10c6416" providerId="ADAL" clId="{2FC99F54-E0EA-4815-B0F5-CBF5DB271B1F}" dt="2023-05-21T18:39:29.624" v="5687" actId="1076"/>
          <ac:cxnSpMkLst>
            <pc:docMk/>
            <pc:sldMk cId="1113669722" sldId="276"/>
            <ac:cxnSpMk id="1044" creationId="{48CF0D0C-E898-08A3-2CD3-F3560E7FC1D2}"/>
          </ac:cxnSpMkLst>
        </pc:cxnChg>
      </pc:sldChg>
      <pc:sldChg chg="addSp delSp modSp add mod modTransition modAnim">
        <pc:chgData name="Fabio Spaziani" userId="a4266648-d70e-4ec6-841a-7ce1e10c6416" providerId="ADAL" clId="{2FC99F54-E0EA-4815-B0F5-CBF5DB271B1F}" dt="2023-05-26T06:52:24.696" v="6002"/>
        <pc:sldMkLst>
          <pc:docMk/>
          <pc:sldMk cId="3160582632" sldId="277"/>
        </pc:sldMkLst>
        <pc:spChg chg="mod">
          <ac:chgData name="Fabio Spaziani" userId="a4266648-d70e-4ec6-841a-7ce1e10c6416" providerId="ADAL" clId="{2FC99F54-E0EA-4815-B0F5-CBF5DB271B1F}" dt="2023-05-20T15:15:46.594" v="5571" actId="20577"/>
          <ac:spMkLst>
            <pc:docMk/>
            <pc:sldMk cId="3160582632" sldId="277"/>
            <ac:spMk id="2" creationId="{05EE2F23-A361-216F-8AEB-032FC07C3CA8}"/>
          </ac:spMkLst>
        </pc:spChg>
        <pc:spChg chg="del">
          <ac:chgData name="Fabio Spaziani" userId="a4266648-d70e-4ec6-841a-7ce1e10c6416" providerId="ADAL" clId="{2FC99F54-E0EA-4815-B0F5-CBF5DB271B1F}" dt="2023-05-10T13:34:16.274" v="557" actId="478"/>
          <ac:spMkLst>
            <pc:docMk/>
            <pc:sldMk cId="3160582632" sldId="277"/>
            <ac:spMk id="3" creationId="{46B05072-6BA6-1F6F-179C-A52E2D41542A}"/>
          </ac:spMkLst>
        </pc:spChg>
        <pc:spChg chg="add del mod">
          <ac:chgData name="Fabio Spaziani" userId="a4266648-d70e-4ec6-841a-7ce1e10c6416" providerId="ADAL" clId="{2FC99F54-E0EA-4815-B0F5-CBF5DB271B1F}" dt="2023-05-10T13:34:24.028" v="561" actId="478"/>
          <ac:spMkLst>
            <pc:docMk/>
            <pc:sldMk cId="3160582632" sldId="277"/>
            <ac:spMk id="5" creationId="{19B54E65-01A3-735F-3E72-5AFB86E1F8F0}"/>
          </ac:spMkLst>
        </pc:spChg>
        <pc:picChg chg="add mod">
          <ac:chgData name="Fabio Spaziani" userId="a4266648-d70e-4ec6-841a-7ce1e10c6416" providerId="ADAL" clId="{2FC99F54-E0EA-4815-B0F5-CBF5DB271B1F}" dt="2023-05-20T15:15:43.548" v="5569" actId="14100"/>
          <ac:picMkLst>
            <pc:docMk/>
            <pc:sldMk cId="3160582632" sldId="277"/>
            <ac:picMk id="1026" creationId="{4ADB42A6-4E48-E662-3CD3-CA1485FDCD32}"/>
          </ac:picMkLst>
        </pc:picChg>
      </pc:sldChg>
      <pc:sldChg chg="modSp add mod ord">
        <pc:chgData name="Fabio Spaziani" userId="a4266648-d70e-4ec6-841a-7ce1e10c6416" providerId="ADAL" clId="{2FC99F54-E0EA-4815-B0F5-CBF5DB271B1F}" dt="2023-05-17T14:13:29.316" v="4972"/>
        <pc:sldMkLst>
          <pc:docMk/>
          <pc:sldMk cId="610706226" sldId="278"/>
        </pc:sldMkLst>
        <pc:spChg chg="mod">
          <ac:chgData name="Fabio Spaziani" userId="a4266648-d70e-4ec6-841a-7ce1e10c6416" providerId="ADAL" clId="{2FC99F54-E0EA-4815-B0F5-CBF5DB271B1F}" dt="2023-05-14T15:47:35.147" v="631" actId="20577"/>
          <ac:spMkLst>
            <pc:docMk/>
            <pc:sldMk cId="610706226" sldId="278"/>
            <ac:spMk id="2" creationId="{05EE2F23-A361-216F-8AEB-032FC07C3CA8}"/>
          </ac:spMkLst>
        </pc:spChg>
        <pc:spChg chg="mod">
          <ac:chgData name="Fabio Spaziani" userId="a4266648-d70e-4ec6-841a-7ce1e10c6416" providerId="ADAL" clId="{2FC99F54-E0EA-4815-B0F5-CBF5DB271B1F}" dt="2023-05-14T15:53:00.891" v="988" actId="20577"/>
          <ac:spMkLst>
            <pc:docMk/>
            <pc:sldMk cId="610706226" sldId="278"/>
            <ac:spMk id="3" creationId="{46B05072-6BA6-1F6F-179C-A52E2D41542A}"/>
          </ac:spMkLst>
        </pc:spChg>
      </pc:sldChg>
      <pc:sldChg chg="addSp delSp new del mod">
        <pc:chgData name="Fabio Spaziani" userId="a4266648-d70e-4ec6-841a-7ce1e10c6416" providerId="ADAL" clId="{2FC99F54-E0EA-4815-B0F5-CBF5DB271B1F}" dt="2023-05-14T15:44:08.151" v="592" actId="680"/>
        <pc:sldMkLst>
          <pc:docMk/>
          <pc:sldMk cId="1547589454" sldId="278"/>
        </pc:sldMkLst>
        <pc:spChg chg="add del">
          <ac:chgData name="Fabio Spaziani" userId="a4266648-d70e-4ec6-841a-7ce1e10c6416" providerId="ADAL" clId="{2FC99F54-E0EA-4815-B0F5-CBF5DB271B1F}" dt="2023-05-14T15:44:07.863" v="591" actId="478"/>
          <ac:spMkLst>
            <pc:docMk/>
            <pc:sldMk cId="1547589454" sldId="278"/>
            <ac:spMk id="2" creationId="{60DBC7D1-2374-201B-E6A7-8B3F55D3E8F3}"/>
          </ac:spMkLst>
        </pc:spChg>
      </pc:sldChg>
      <pc:sldChg chg="addSp delSp modSp add mod modAnim">
        <pc:chgData name="Fabio Spaziani" userId="a4266648-d70e-4ec6-841a-7ce1e10c6416" providerId="ADAL" clId="{2FC99F54-E0EA-4815-B0F5-CBF5DB271B1F}" dt="2023-05-17T16:12:23.679" v="5161" actId="1037"/>
        <pc:sldMkLst>
          <pc:docMk/>
          <pc:sldMk cId="1138972967" sldId="279"/>
        </pc:sldMkLst>
        <pc:spChg chg="mod">
          <ac:chgData name="Fabio Spaziani" userId="a4266648-d70e-4ec6-841a-7ce1e10c6416" providerId="ADAL" clId="{2FC99F54-E0EA-4815-B0F5-CBF5DB271B1F}" dt="2023-05-15T17:23:04.521" v="3005" actId="20577"/>
          <ac:spMkLst>
            <pc:docMk/>
            <pc:sldMk cId="1138972967" sldId="279"/>
            <ac:spMk id="2" creationId="{05EE2F23-A361-216F-8AEB-032FC07C3CA8}"/>
          </ac:spMkLst>
        </pc:spChg>
        <pc:spChg chg="add mod">
          <ac:chgData name="Fabio Spaziani" userId="a4266648-d70e-4ec6-841a-7ce1e10c6416" providerId="ADAL" clId="{2FC99F54-E0EA-4815-B0F5-CBF5DB271B1F}" dt="2023-05-17T16:11:53.723" v="5116" actId="1076"/>
          <ac:spMkLst>
            <pc:docMk/>
            <pc:sldMk cId="1138972967" sldId="279"/>
            <ac:spMk id="3" creationId="{D671F377-E210-0485-4A29-480B277BB9BE}"/>
          </ac:spMkLst>
        </pc:spChg>
        <pc:spChg chg="add mod ord">
          <ac:chgData name="Fabio Spaziani" userId="a4266648-d70e-4ec6-841a-7ce1e10c6416" providerId="ADAL" clId="{2FC99F54-E0EA-4815-B0F5-CBF5DB271B1F}" dt="2023-05-16T16:51:16.867" v="4206" actId="164"/>
          <ac:spMkLst>
            <pc:docMk/>
            <pc:sldMk cId="1138972967" sldId="279"/>
            <ac:spMk id="4" creationId="{0DFCAE31-ABA4-BD0E-D938-110357B44447}"/>
          </ac:spMkLst>
        </pc:spChg>
        <pc:spChg chg="add mod">
          <ac:chgData name="Fabio Spaziani" userId="a4266648-d70e-4ec6-841a-7ce1e10c6416" providerId="ADAL" clId="{2FC99F54-E0EA-4815-B0F5-CBF5DB271B1F}" dt="2023-05-17T16:12:06.901" v="5122" actId="14100"/>
          <ac:spMkLst>
            <pc:docMk/>
            <pc:sldMk cId="1138972967" sldId="279"/>
            <ac:spMk id="6" creationId="{E6DEBECD-B1E1-3D50-062E-FB7BDEC0ECAE}"/>
          </ac:spMkLst>
        </pc:spChg>
        <pc:spChg chg="del">
          <ac:chgData name="Fabio Spaziani" userId="a4266648-d70e-4ec6-841a-7ce1e10c6416" providerId="ADAL" clId="{2FC99F54-E0EA-4815-B0F5-CBF5DB271B1F}" dt="2023-05-14T16:07:51.961" v="1131" actId="478"/>
          <ac:spMkLst>
            <pc:docMk/>
            <pc:sldMk cId="1138972967" sldId="279"/>
            <ac:spMk id="6" creationId="{F2F229D2-C4E4-832F-0C64-13AAD3222D4A}"/>
          </ac:spMkLst>
        </pc:spChg>
        <pc:spChg chg="add mod">
          <ac:chgData name="Fabio Spaziani" userId="a4266648-d70e-4ec6-841a-7ce1e10c6416" providerId="ADAL" clId="{2FC99F54-E0EA-4815-B0F5-CBF5DB271B1F}" dt="2023-05-17T16:12:23.679" v="5161" actId="1037"/>
          <ac:spMkLst>
            <pc:docMk/>
            <pc:sldMk cId="1138972967" sldId="279"/>
            <ac:spMk id="7" creationId="{AEB7EAB0-7A7C-F495-1825-B848901E5992}"/>
          </ac:spMkLst>
        </pc:spChg>
        <pc:grpChg chg="add mod">
          <ac:chgData name="Fabio Spaziani" userId="a4266648-d70e-4ec6-841a-7ce1e10c6416" providerId="ADAL" clId="{2FC99F54-E0EA-4815-B0F5-CBF5DB271B1F}" dt="2023-05-17T16:12:01.421" v="5120" actId="1076"/>
          <ac:grpSpMkLst>
            <pc:docMk/>
            <pc:sldMk cId="1138972967" sldId="279"/>
            <ac:grpSpMk id="5" creationId="{A4C1706E-DD3A-412D-36C0-DEA84F08E86C}"/>
          </ac:grpSpMkLst>
        </pc:grpChg>
        <pc:picChg chg="del mod">
          <ac:chgData name="Fabio Spaziani" userId="a4266648-d70e-4ec6-841a-7ce1e10c6416" providerId="ADAL" clId="{2FC99F54-E0EA-4815-B0F5-CBF5DB271B1F}" dt="2023-05-14T16:08:00.741" v="1134" actId="478"/>
          <ac:picMkLst>
            <pc:docMk/>
            <pc:sldMk cId="1138972967" sldId="279"/>
            <ac:picMk id="8" creationId="{0A89BD7F-424E-083D-447A-EE181AC6C70B}"/>
          </ac:picMkLst>
        </pc:picChg>
        <pc:picChg chg="mod ord">
          <ac:chgData name="Fabio Spaziani" userId="a4266648-d70e-4ec6-841a-7ce1e10c6416" providerId="ADAL" clId="{2FC99F54-E0EA-4815-B0F5-CBF5DB271B1F}" dt="2023-05-16T16:51:16.867" v="4206" actId="164"/>
          <ac:picMkLst>
            <pc:docMk/>
            <pc:sldMk cId="1138972967" sldId="279"/>
            <ac:picMk id="10" creationId="{8BEBFD0E-2732-1510-89F7-171A0B416C2C}"/>
          </ac:picMkLst>
        </pc:picChg>
      </pc:sldChg>
      <pc:sldChg chg="addSp delSp modSp add mod modAnim">
        <pc:chgData name="Fabio Spaziani" userId="a4266648-d70e-4ec6-841a-7ce1e10c6416" providerId="ADAL" clId="{2FC99F54-E0EA-4815-B0F5-CBF5DB271B1F}" dt="2023-05-24T17:51:51.135" v="5928"/>
        <pc:sldMkLst>
          <pc:docMk/>
          <pc:sldMk cId="2051783118" sldId="280"/>
        </pc:sldMkLst>
        <pc:spChg chg="mod">
          <ac:chgData name="Fabio Spaziani" userId="a4266648-d70e-4ec6-841a-7ce1e10c6416" providerId="ADAL" clId="{2FC99F54-E0EA-4815-B0F5-CBF5DB271B1F}" dt="2023-05-20T14:13:54.742" v="5378" actId="20577"/>
          <ac:spMkLst>
            <pc:docMk/>
            <pc:sldMk cId="2051783118" sldId="280"/>
            <ac:spMk id="2" creationId="{05EE2F23-A361-216F-8AEB-032FC07C3CA8}"/>
          </ac:spMkLst>
        </pc:spChg>
        <pc:spChg chg="add del mod">
          <ac:chgData name="Fabio Spaziani" userId="a4266648-d70e-4ec6-841a-7ce1e10c6416" providerId="ADAL" clId="{2FC99F54-E0EA-4815-B0F5-CBF5DB271B1F}" dt="2023-05-20T14:13:22.740" v="5339" actId="1076"/>
          <ac:spMkLst>
            <pc:docMk/>
            <pc:sldMk cId="2051783118" sldId="280"/>
            <ac:spMk id="3" creationId="{D671F377-E210-0485-4A29-480B277BB9BE}"/>
          </ac:spMkLst>
        </pc:spChg>
        <pc:spChg chg="add mod topLvl">
          <ac:chgData name="Fabio Spaziani" userId="a4266648-d70e-4ec6-841a-7ce1e10c6416" providerId="ADAL" clId="{2FC99F54-E0EA-4815-B0F5-CBF5DB271B1F}" dt="2023-05-24T17:50:56.008" v="5917" actId="165"/>
          <ac:spMkLst>
            <pc:docMk/>
            <pc:sldMk cId="2051783118" sldId="280"/>
            <ac:spMk id="4" creationId="{CD924DBF-B6FF-2D06-5579-7BA7AC0CF4BC}"/>
          </ac:spMkLst>
        </pc:spChg>
        <pc:spChg chg="add mod ord">
          <ac:chgData name="Fabio Spaziani" userId="a4266648-d70e-4ec6-841a-7ce1e10c6416" providerId="ADAL" clId="{2FC99F54-E0EA-4815-B0F5-CBF5DB271B1F}" dt="2023-05-24T17:50:56.008" v="5917" actId="165"/>
          <ac:spMkLst>
            <pc:docMk/>
            <pc:sldMk cId="2051783118" sldId="280"/>
            <ac:spMk id="6" creationId="{2D4B5A9E-059B-25D2-7E8C-8CBFD57DEC2F}"/>
          </ac:spMkLst>
        </pc:spChg>
        <pc:spChg chg="add mod">
          <ac:chgData name="Fabio Spaziani" userId="a4266648-d70e-4ec6-841a-7ce1e10c6416" providerId="ADAL" clId="{2FC99F54-E0EA-4815-B0F5-CBF5DB271B1F}" dt="2023-05-24T17:49:54.316" v="5903" actId="14100"/>
          <ac:spMkLst>
            <pc:docMk/>
            <pc:sldMk cId="2051783118" sldId="280"/>
            <ac:spMk id="9" creationId="{78CBA57F-89A7-3C77-464D-242EF1B82739}"/>
          </ac:spMkLst>
        </pc:spChg>
        <pc:spChg chg="add mod">
          <ac:chgData name="Fabio Spaziani" userId="a4266648-d70e-4ec6-841a-7ce1e10c6416" providerId="ADAL" clId="{2FC99F54-E0EA-4815-B0F5-CBF5DB271B1F}" dt="2023-05-24T17:50:06.165" v="5907" actId="14100"/>
          <ac:spMkLst>
            <pc:docMk/>
            <pc:sldMk cId="2051783118" sldId="280"/>
            <ac:spMk id="10" creationId="{9DEE1644-1E91-1B08-EA0A-75D87EE33BB1}"/>
          </ac:spMkLst>
        </pc:spChg>
        <pc:grpChg chg="add mod topLvl">
          <ac:chgData name="Fabio Spaziani" userId="a4266648-d70e-4ec6-841a-7ce1e10c6416" providerId="ADAL" clId="{2FC99F54-E0EA-4815-B0F5-CBF5DB271B1F}" dt="2023-05-24T17:50:56.008" v="5917" actId="165"/>
          <ac:grpSpMkLst>
            <pc:docMk/>
            <pc:sldMk cId="2051783118" sldId="280"/>
            <ac:grpSpMk id="7" creationId="{A7BA5133-0C2B-2B79-F626-47A71FCDAE6B}"/>
          </ac:grpSpMkLst>
        </pc:grpChg>
        <pc:grpChg chg="add del mod">
          <ac:chgData name="Fabio Spaziani" userId="a4266648-d70e-4ec6-841a-7ce1e10c6416" providerId="ADAL" clId="{2FC99F54-E0EA-4815-B0F5-CBF5DB271B1F}" dt="2023-05-24T17:50:56.008" v="5917" actId="165"/>
          <ac:grpSpMkLst>
            <pc:docMk/>
            <pc:sldMk cId="2051783118" sldId="280"/>
            <ac:grpSpMk id="8" creationId="{C6C914C1-DC37-AA35-33EC-642EA7089A46}"/>
          </ac:grpSpMkLst>
        </pc:grpChg>
        <pc:picChg chg="add mod modCrop">
          <ac:chgData name="Fabio Spaziani" userId="a4266648-d70e-4ec6-841a-7ce1e10c6416" providerId="ADAL" clId="{2FC99F54-E0EA-4815-B0F5-CBF5DB271B1F}" dt="2023-05-24T17:50:56.008" v="5917" actId="165"/>
          <ac:picMkLst>
            <pc:docMk/>
            <pc:sldMk cId="2051783118" sldId="280"/>
            <ac:picMk id="5" creationId="{41A3B26C-6FAB-075C-8C1E-BA94BE3A9890}"/>
          </ac:picMkLst>
        </pc:picChg>
        <pc:picChg chg="del">
          <ac:chgData name="Fabio Spaziani" userId="a4266648-d70e-4ec6-841a-7ce1e10c6416" providerId="ADAL" clId="{2FC99F54-E0EA-4815-B0F5-CBF5DB271B1F}" dt="2023-05-14T16:09:17.442" v="1156" actId="478"/>
          <ac:picMkLst>
            <pc:docMk/>
            <pc:sldMk cId="2051783118" sldId="280"/>
            <ac:picMk id="10" creationId="{8BEBFD0E-2732-1510-89F7-171A0B416C2C}"/>
          </ac:picMkLst>
        </pc:picChg>
        <pc:picChg chg="add del">
          <ac:chgData name="Fabio Spaziani" userId="a4266648-d70e-4ec6-841a-7ce1e10c6416" providerId="ADAL" clId="{2FC99F54-E0EA-4815-B0F5-CBF5DB271B1F}" dt="2023-05-20T14:13:21.996" v="5337" actId="22"/>
          <ac:picMkLst>
            <pc:docMk/>
            <pc:sldMk cId="2051783118" sldId="280"/>
            <ac:picMk id="10" creationId="{BA573D1F-B727-2C91-FD43-A529DD034F28}"/>
          </ac:picMkLst>
        </pc:picChg>
      </pc:sldChg>
      <pc:sldChg chg="addSp delSp modSp add del mod modAnim">
        <pc:chgData name="Fabio Spaziani" userId="a4266648-d70e-4ec6-841a-7ce1e10c6416" providerId="ADAL" clId="{2FC99F54-E0EA-4815-B0F5-CBF5DB271B1F}" dt="2023-05-24T17:58:08.332" v="5994"/>
        <pc:sldMkLst>
          <pc:docMk/>
          <pc:sldMk cId="1928822836" sldId="281"/>
        </pc:sldMkLst>
        <pc:spChg chg="add del">
          <ac:chgData name="Fabio Spaziani" userId="a4266648-d70e-4ec6-841a-7ce1e10c6416" providerId="ADAL" clId="{2FC99F54-E0EA-4815-B0F5-CBF5DB271B1F}" dt="2023-05-14T16:31:18.697" v="1886" actId="478"/>
          <ac:spMkLst>
            <pc:docMk/>
            <pc:sldMk cId="1928822836" sldId="281"/>
            <ac:spMk id="3" creationId="{46B05072-6BA6-1F6F-179C-A52E2D41542A}"/>
          </ac:spMkLst>
        </pc:spChg>
        <pc:spChg chg="add mod">
          <ac:chgData name="Fabio Spaziani" userId="a4266648-d70e-4ec6-841a-7ce1e10c6416" providerId="ADAL" clId="{2FC99F54-E0EA-4815-B0F5-CBF5DB271B1F}" dt="2023-05-16T17:42:01.070" v="4453" actId="1076"/>
          <ac:spMkLst>
            <pc:docMk/>
            <pc:sldMk cId="1928822836" sldId="281"/>
            <ac:spMk id="3" creationId="{FDBDB6FC-18E8-E9C3-A74A-F84065966EAC}"/>
          </ac:spMkLst>
        </pc:spChg>
        <pc:spChg chg="add del mod">
          <ac:chgData name="Fabio Spaziani" userId="a4266648-d70e-4ec6-841a-7ce1e10c6416" providerId="ADAL" clId="{2FC99F54-E0EA-4815-B0F5-CBF5DB271B1F}" dt="2023-05-14T16:31:19.357" v="1887" actId="478"/>
          <ac:spMkLst>
            <pc:docMk/>
            <pc:sldMk cId="1928822836" sldId="281"/>
            <ac:spMk id="5" creationId="{8A0DA23B-4444-6E95-FF43-BB616911D7D0}"/>
          </ac:spMkLst>
        </pc:spChg>
        <pc:spChg chg="add mod">
          <ac:chgData name="Fabio Spaziani" userId="a4266648-d70e-4ec6-841a-7ce1e10c6416" providerId="ADAL" clId="{2FC99F54-E0EA-4815-B0F5-CBF5DB271B1F}" dt="2023-05-16T17:42:11.991" v="4469" actId="1076"/>
          <ac:spMkLst>
            <pc:docMk/>
            <pc:sldMk cId="1928822836" sldId="281"/>
            <ac:spMk id="5" creationId="{A3899CC3-3EB9-7C6D-A739-B449A8655224}"/>
          </ac:spMkLst>
        </pc:spChg>
        <pc:spChg chg="mod topLvl">
          <ac:chgData name="Fabio Spaziani" userId="a4266648-d70e-4ec6-841a-7ce1e10c6416" providerId="ADAL" clId="{2FC99F54-E0EA-4815-B0F5-CBF5DB271B1F}" dt="2023-05-20T14:46:24.742" v="5431" actId="165"/>
          <ac:spMkLst>
            <pc:docMk/>
            <pc:sldMk cId="1928822836" sldId="281"/>
            <ac:spMk id="7" creationId="{490AC1F6-DE4A-CA70-182B-44B21E4F4003}"/>
          </ac:spMkLst>
        </pc:spChg>
        <pc:spChg chg="mod topLvl">
          <ac:chgData name="Fabio Spaziani" userId="a4266648-d70e-4ec6-841a-7ce1e10c6416" providerId="ADAL" clId="{2FC99F54-E0EA-4815-B0F5-CBF5DB271B1F}" dt="2023-05-20T14:46:24.742" v="5431" actId="165"/>
          <ac:spMkLst>
            <pc:docMk/>
            <pc:sldMk cId="1928822836" sldId="281"/>
            <ac:spMk id="8" creationId="{7B8E3B4E-6474-DE4A-06EA-D284E2C1D10E}"/>
          </ac:spMkLst>
        </pc:spChg>
        <pc:spChg chg="mod">
          <ac:chgData name="Fabio Spaziani" userId="a4266648-d70e-4ec6-841a-7ce1e10c6416" providerId="ADAL" clId="{2FC99F54-E0EA-4815-B0F5-CBF5DB271B1F}" dt="2023-05-20T14:46:24.742" v="5431" actId="165"/>
          <ac:spMkLst>
            <pc:docMk/>
            <pc:sldMk cId="1928822836" sldId="281"/>
            <ac:spMk id="12" creationId="{F4D384A6-B39C-6920-6F95-28C0DE103A81}"/>
          </ac:spMkLst>
        </pc:spChg>
        <pc:spChg chg="mod">
          <ac:chgData name="Fabio Spaziani" userId="a4266648-d70e-4ec6-841a-7ce1e10c6416" providerId="ADAL" clId="{2FC99F54-E0EA-4815-B0F5-CBF5DB271B1F}" dt="2023-05-20T14:46:24.742" v="5431" actId="165"/>
          <ac:spMkLst>
            <pc:docMk/>
            <pc:sldMk cId="1928822836" sldId="281"/>
            <ac:spMk id="13" creationId="{19564978-2E68-0073-F024-F3C4B0A0B4E4}"/>
          </ac:spMkLst>
        </pc:spChg>
        <pc:spChg chg="mod">
          <ac:chgData name="Fabio Spaziani" userId="a4266648-d70e-4ec6-841a-7ce1e10c6416" providerId="ADAL" clId="{2FC99F54-E0EA-4815-B0F5-CBF5DB271B1F}" dt="2023-05-20T14:46:24.742" v="5431" actId="165"/>
          <ac:spMkLst>
            <pc:docMk/>
            <pc:sldMk cId="1928822836" sldId="281"/>
            <ac:spMk id="16" creationId="{35564400-BB3E-F294-4EC3-D465DC948E8C}"/>
          </ac:spMkLst>
        </pc:spChg>
        <pc:spChg chg="mod">
          <ac:chgData name="Fabio Spaziani" userId="a4266648-d70e-4ec6-841a-7ce1e10c6416" providerId="ADAL" clId="{2FC99F54-E0EA-4815-B0F5-CBF5DB271B1F}" dt="2023-05-20T14:46:24.742" v="5431" actId="165"/>
          <ac:spMkLst>
            <pc:docMk/>
            <pc:sldMk cId="1928822836" sldId="281"/>
            <ac:spMk id="17" creationId="{0CC0C364-DAA2-CE5D-98C3-FBD7D669C039}"/>
          </ac:spMkLst>
        </pc:spChg>
        <pc:spChg chg="mod topLvl">
          <ac:chgData name="Fabio Spaziani" userId="a4266648-d70e-4ec6-841a-7ce1e10c6416" providerId="ADAL" clId="{2FC99F54-E0EA-4815-B0F5-CBF5DB271B1F}" dt="2023-05-20T14:44:38.644" v="5414" actId="165"/>
          <ac:spMkLst>
            <pc:docMk/>
            <pc:sldMk cId="1928822836" sldId="281"/>
            <ac:spMk id="20" creationId="{16A1FD96-4931-25EE-AAAC-3F95C77F64BF}"/>
          </ac:spMkLst>
        </pc:spChg>
        <pc:spChg chg="mod topLvl">
          <ac:chgData name="Fabio Spaziani" userId="a4266648-d70e-4ec6-841a-7ce1e10c6416" providerId="ADAL" clId="{2FC99F54-E0EA-4815-B0F5-CBF5DB271B1F}" dt="2023-05-20T14:44:38.644" v="5414" actId="165"/>
          <ac:spMkLst>
            <pc:docMk/>
            <pc:sldMk cId="1928822836" sldId="281"/>
            <ac:spMk id="21" creationId="{E524EBC1-8B4F-4CD3-5DF4-27EAB00CCF7B}"/>
          </ac:spMkLst>
        </pc:spChg>
        <pc:spChg chg="mod topLvl">
          <ac:chgData name="Fabio Spaziani" userId="a4266648-d70e-4ec6-841a-7ce1e10c6416" providerId="ADAL" clId="{2FC99F54-E0EA-4815-B0F5-CBF5DB271B1F}" dt="2023-05-20T14:44:38.644" v="5414" actId="165"/>
          <ac:spMkLst>
            <pc:docMk/>
            <pc:sldMk cId="1928822836" sldId="281"/>
            <ac:spMk id="22" creationId="{41CF57A4-0A42-D972-DEAA-B5EBF8A6B13E}"/>
          </ac:spMkLst>
        </pc:spChg>
        <pc:spChg chg="mod topLvl">
          <ac:chgData name="Fabio Spaziani" userId="a4266648-d70e-4ec6-841a-7ce1e10c6416" providerId="ADAL" clId="{2FC99F54-E0EA-4815-B0F5-CBF5DB271B1F}" dt="2023-05-20T14:44:38.644" v="5414" actId="165"/>
          <ac:spMkLst>
            <pc:docMk/>
            <pc:sldMk cId="1928822836" sldId="281"/>
            <ac:spMk id="23" creationId="{0AB681AD-8564-2559-A98E-542EA57A9AAA}"/>
          </ac:spMkLst>
        </pc:spChg>
        <pc:spChg chg="mod topLvl">
          <ac:chgData name="Fabio Spaziani" userId="a4266648-d70e-4ec6-841a-7ce1e10c6416" providerId="ADAL" clId="{2FC99F54-E0EA-4815-B0F5-CBF5DB271B1F}" dt="2023-05-20T14:44:38.644" v="5414" actId="165"/>
          <ac:spMkLst>
            <pc:docMk/>
            <pc:sldMk cId="1928822836" sldId="281"/>
            <ac:spMk id="24" creationId="{59FCCD38-C887-F9DC-769C-CF77010CBD55}"/>
          </ac:spMkLst>
        </pc:spChg>
        <pc:spChg chg="mod">
          <ac:chgData name="Fabio Spaziani" userId="a4266648-d70e-4ec6-841a-7ce1e10c6416" providerId="ADAL" clId="{2FC99F54-E0EA-4815-B0F5-CBF5DB271B1F}" dt="2023-05-20T14:44:38.644" v="5414" actId="165"/>
          <ac:spMkLst>
            <pc:docMk/>
            <pc:sldMk cId="1928822836" sldId="281"/>
            <ac:spMk id="28" creationId="{D984438F-83E2-AE97-F1BD-A594950699A1}"/>
          </ac:spMkLst>
        </pc:spChg>
        <pc:spChg chg="mod">
          <ac:chgData name="Fabio Spaziani" userId="a4266648-d70e-4ec6-841a-7ce1e10c6416" providerId="ADAL" clId="{2FC99F54-E0EA-4815-B0F5-CBF5DB271B1F}" dt="2023-05-20T14:44:38.644" v="5414" actId="165"/>
          <ac:spMkLst>
            <pc:docMk/>
            <pc:sldMk cId="1928822836" sldId="281"/>
            <ac:spMk id="30" creationId="{63EE1ED3-0B48-C6C0-254C-A9BF77E2620C}"/>
          </ac:spMkLst>
        </pc:spChg>
        <pc:spChg chg="mod">
          <ac:chgData name="Fabio Spaziani" userId="a4266648-d70e-4ec6-841a-7ce1e10c6416" providerId="ADAL" clId="{2FC99F54-E0EA-4815-B0F5-CBF5DB271B1F}" dt="2023-05-20T14:44:38.644" v="5414" actId="165"/>
          <ac:spMkLst>
            <pc:docMk/>
            <pc:sldMk cId="1928822836" sldId="281"/>
            <ac:spMk id="32" creationId="{1487FA7F-C7E6-D3F7-8306-7BB346D822B4}"/>
          </ac:spMkLst>
        </pc:spChg>
        <pc:spChg chg="mod">
          <ac:chgData name="Fabio Spaziani" userId="a4266648-d70e-4ec6-841a-7ce1e10c6416" providerId="ADAL" clId="{2FC99F54-E0EA-4815-B0F5-CBF5DB271B1F}" dt="2023-05-14T16:30:57.836" v="1876"/>
          <ac:spMkLst>
            <pc:docMk/>
            <pc:sldMk cId="1928822836" sldId="281"/>
            <ac:spMk id="35" creationId="{C713BACF-526D-F453-D140-305B42763C0F}"/>
          </ac:spMkLst>
        </pc:spChg>
        <pc:spChg chg="mod">
          <ac:chgData name="Fabio Spaziani" userId="a4266648-d70e-4ec6-841a-7ce1e10c6416" providerId="ADAL" clId="{2FC99F54-E0EA-4815-B0F5-CBF5DB271B1F}" dt="2023-05-14T16:30:57.836" v="1876"/>
          <ac:spMkLst>
            <pc:docMk/>
            <pc:sldMk cId="1928822836" sldId="281"/>
            <ac:spMk id="39" creationId="{9B4B6CC8-5034-C4AD-5FDA-E23D844C9179}"/>
          </ac:spMkLst>
        </pc:spChg>
        <pc:grpChg chg="add del mod ord">
          <ac:chgData name="Fabio Spaziani" userId="a4266648-d70e-4ec6-841a-7ce1e10c6416" providerId="ADAL" clId="{2FC99F54-E0EA-4815-B0F5-CBF5DB271B1F}" dt="2023-05-20T14:46:24.742" v="5431" actId="165"/>
          <ac:grpSpMkLst>
            <pc:docMk/>
            <pc:sldMk cId="1928822836" sldId="281"/>
            <ac:grpSpMk id="6" creationId="{1FB3F179-D2C6-C6B6-6ADD-972B3E402A45}"/>
          </ac:grpSpMkLst>
        </pc:grpChg>
        <pc:grpChg chg="mod topLvl">
          <ac:chgData name="Fabio Spaziani" userId="a4266648-d70e-4ec6-841a-7ce1e10c6416" providerId="ADAL" clId="{2FC99F54-E0EA-4815-B0F5-CBF5DB271B1F}" dt="2023-05-20T14:46:24.742" v="5431" actId="165"/>
          <ac:grpSpMkLst>
            <pc:docMk/>
            <pc:sldMk cId="1928822836" sldId="281"/>
            <ac:grpSpMk id="9" creationId="{C09695B9-8E25-38AD-C287-5D74BCFFEB8B}"/>
          </ac:grpSpMkLst>
        </pc:grpChg>
        <pc:grpChg chg="mod topLvl">
          <ac:chgData name="Fabio Spaziani" userId="a4266648-d70e-4ec6-841a-7ce1e10c6416" providerId="ADAL" clId="{2FC99F54-E0EA-4815-B0F5-CBF5DB271B1F}" dt="2023-05-20T14:46:24.742" v="5431" actId="165"/>
          <ac:grpSpMkLst>
            <pc:docMk/>
            <pc:sldMk cId="1928822836" sldId="281"/>
            <ac:grpSpMk id="10" creationId="{A51BF286-5B67-F97F-5951-4D50B3BD5216}"/>
          </ac:grpSpMkLst>
        </pc:grpChg>
        <pc:grpChg chg="mod">
          <ac:chgData name="Fabio Spaziani" userId="a4266648-d70e-4ec6-841a-7ce1e10c6416" providerId="ADAL" clId="{2FC99F54-E0EA-4815-B0F5-CBF5DB271B1F}" dt="2023-05-20T14:46:24.742" v="5431" actId="165"/>
          <ac:grpSpMkLst>
            <pc:docMk/>
            <pc:sldMk cId="1928822836" sldId="281"/>
            <ac:grpSpMk id="11" creationId="{D7B8A8C7-1A39-DFE9-BDFB-1284D8B4F586}"/>
          </ac:grpSpMkLst>
        </pc:grpChg>
        <pc:grpChg chg="mod">
          <ac:chgData name="Fabio Spaziani" userId="a4266648-d70e-4ec6-841a-7ce1e10c6416" providerId="ADAL" clId="{2FC99F54-E0EA-4815-B0F5-CBF5DB271B1F}" dt="2023-05-20T14:46:24.742" v="5431" actId="165"/>
          <ac:grpSpMkLst>
            <pc:docMk/>
            <pc:sldMk cId="1928822836" sldId="281"/>
            <ac:grpSpMk id="15" creationId="{05E90106-3E49-03FB-76AC-3730307E28A9}"/>
          </ac:grpSpMkLst>
        </pc:grpChg>
        <pc:grpChg chg="add del mod">
          <ac:chgData name="Fabio Spaziani" userId="a4266648-d70e-4ec6-841a-7ce1e10c6416" providerId="ADAL" clId="{2FC99F54-E0EA-4815-B0F5-CBF5DB271B1F}" dt="2023-05-20T14:44:38.644" v="5414" actId="165"/>
          <ac:grpSpMkLst>
            <pc:docMk/>
            <pc:sldMk cId="1928822836" sldId="281"/>
            <ac:grpSpMk id="19" creationId="{A7370A00-4824-F925-1FD4-8FC3D717C35F}"/>
          </ac:grpSpMkLst>
        </pc:grpChg>
        <pc:grpChg chg="mod topLvl">
          <ac:chgData name="Fabio Spaziani" userId="a4266648-d70e-4ec6-841a-7ce1e10c6416" providerId="ADAL" clId="{2FC99F54-E0EA-4815-B0F5-CBF5DB271B1F}" dt="2023-05-20T14:44:38.644" v="5414" actId="165"/>
          <ac:grpSpMkLst>
            <pc:docMk/>
            <pc:sldMk cId="1928822836" sldId="281"/>
            <ac:grpSpMk id="25" creationId="{66994E15-F8A2-0F02-BF79-C1710557B69C}"/>
          </ac:grpSpMkLst>
        </pc:grpChg>
        <pc:grpChg chg="mod topLvl">
          <ac:chgData name="Fabio Spaziani" userId="a4266648-d70e-4ec6-841a-7ce1e10c6416" providerId="ADAL" clId="{2FC99F54-E0EA-4815-B0F5-CBF5DB271B1F}" dt="2023-05-20T14:44:38.644" v="5414" actId="165"/>
          <ac:grpSpMkLst>
            <pc:docMk/>
            <pc:sldMk cId="1928822836" sldId="281"/>
            <ac:grpSpMk id="26" creationId="{C4EB581A-C10C-A47D-F84F-00777660FE8D}"/>
          </ac:grpSpMkLst>
        </pc:grpChg>
        <pc:grpChg chg="mod topLvl">
          <ac:chgData name="Fabio Spaziani" userId="a4266648-d70e-4ec6-841a-7ce1e10c6416" providerId="ADAL" clId="{2FC99F54-E0EA-4815-B0F5-CBF5DB271B1F}" dt="2023-05-20T14:44:38.644" v="5414" actId="165"/>
          <ac:grpSpMkLst>
            <pc:docMk/>
            <pc:sldMk cId="1928822836" sldId="281"/>
            <ac:grpSpMk id="27" creationId="{DFE3B4F6-979C-BF60-48E9-8BF7474250D5}"/>
          </ac:grpSpMkLst>
        </pc:grpChg>
        <pc:grpChg chg="add del mod">
          <ac:chgData name="Fabio Spaziani" userId="a4266648-d70e-4ec6-841a-7ce1e10c6416" providerId="ADAL" clId="{2FC99F54-E0EA-4815-B0F5-CBF5DB271B1F}" dt="2023-05-14T16:31:19.781" v="1888"/>
          <ac:grpSpMkLst>
            <pc:docMk/>
            <pc:sldMk cId="1928822836" sldId="281"/>
            <ac:grpSpMk id="34" creationId="{312F79FC-F948-AF14-3EFD-486F016F099E}"/>
          </ac:grpSpMkLst>
        </pc:grpChg>
        <pc:grpChg chg="add del mod">
          <ac:chgData name="Fabio Spaziani" userId="a4266648-d70e-4ec6-841a-7ce1e10c6416" providerId="ADAL" clId="{2FC99F54-E0EA-4815-B0F5-CBF5DB271B1F}" dt="2023-05-14T16:31:19.781" v="1888"/>
          <ac:grpSpMkLst>
            <pc:docMk/>
            <pc:sldMk cId="1928822836" sldId="281"/>
            <ac:grpSpMk id="37" creationId="{B0F1E342-8597-5130-EA42-D2EF4172F494}"/>
          </ac:grpSpMkLst>
        </pc:grpChg>
        <pc:picChg chg="add mod">
          <ac:chgData name="Fabio Spaziani" userId="a4266648-d70e-4ec6-841a-7ce1e10c6416" providerId="ADAL" clId="{2FC99F54-E0EA-4815-B0F5-CBF5DB271B1F}" dt="2023-05-16T17:42:01.070" v="4453" actId="1076"/>
          <ac:picMkLst>
            <pc:docMk/>
            <pc:sldMk cId="1928822836" sldId="281"/>
            <ac:picMk id="4" creationId="{836891E7-208B-E2E5-C3D8-C34C112B49D0}"/>
          </ac:picMkLst>
        </pc:picChg>
        <pc:picChg chg="mod">
          <ac:chgData name="Fabio Spaziani" userId="a4266648-d70e-4ec6-841a-7ce1e10c6416" providerId="ADAL" clId="{2FC99F54-E0EA-4815-B0F5-CBF5DB271B1F}" dt="2023-05-20T14:46:24.742" v="5431" actId="165"/>
          <ac:picMkLst>
            <pc:docMk/>
            <pc:sldMk cId="1928822836" sldId="281"/>
            <ac:picMk id="14" creationId="{A50EC505-1F3A-5E0F-5011-83067F85D7F7}"/>
          </ac:picMkLst>
        </pc:picChg>
        <pc:picChg chg="mod">
          <ac:chgData name="Fabio Spaziani" userId="a4266648-d70e-4ec6-841a-7ce1e10c6416" providerId="ADAL" clId="{2FC99F54-E0EA-4815-B0F5-CBF5DB271B1F}" dt="2023-05-20T14:46:24.742" v="5431" actId="165"/>
          <ac:picMkLst>
            <pc:docMk/>
            <pc:sldMk cId="1928822836" sldId="281"/>
            <ac:picMk id="18" creationId="{4D0F00C7-3D90-4304-33D4-2C9655ACFF60}"/>
          </ac:picMkLst>
        </pc:picChg>
        <pc:picChg chg="mod">
          <ac:chgData name="Fabio Spaziani" userId="a4266648-d70e-4ec6-841a-7ce1e10c6416" providerId="ADAL" clId="{2FC99F54-E0EA-4815-B0F5-CBF5DB271B1F}" dt="2023-05-20T14:44:38.644" v="5414" actId="165"/>
          <ac:picMkLst>
            <pc:docMk/>
            <pc:sldMk cId="1928822836" sldId="281"/>
            <ac:picMk id="29" creationId="{76920639-09CD-D49D-3842-ED2EA4637115}"/>
          </ac:picMkLst>
        </pc:picChg>
        <pc:picChg chg="mod">
          <ac:chgData name="Fabio Spaziani" userId="a4266648-d70e-4ec6-841a-7ce1e10c6416" providerId="ADAL" clId="{2FC99F54-E0EA-4815-B0F5-CBF5DB271B1F}" dt="2023-05-20T14:44:38.644" v="5414" actId="165"/>
          <ac:picMkLst>
            <pc:docMk/>
            <pc:sldMk cId="1928822836" sldId="281"/>
            <ac:picMk id="31" creationId="{5AA1B681-C1CF-1011-7D92-8382B3676A61}"/>
          </ac:picMkLst>
        </pc:picChg>
        <pc:picChg chg="mod">
          <ac:chgData name="Fabio Spaziani" userId="a4266648-d70e-4ec6-841a-7ce1e10c6416" providerId="ADAL" clId="{2FC99F54-E0EA-4815-B0F5-CBF5DB271B1F}" dt="2023-05-20T14:44:38.644" v="5414" actId="165"/>
          <ac:picMkLst>
            <pc:docMk/>
            <pc:sldMk cId="1928822836" sldId="281"/>
            <ac:picMk id="33" creationId="{378748EF-1353-E2E1-C0FA-913E46ADF3E8}"/>
          </ac:picMkLst>
        </pc:picChg>
        <pc:picChg chg="mod">
          <ac:chgData name="Fabio Spaziani" userId="a4266648-d70e-4ec6-841a-7ce1e10c6416" providerId="ADAL" clId="{2FC99F54-E0EA-4815-B0F5-CBF5DB271B1F}" dt="2023-05-14T16:30:57.836" v="1876"/>
          <ac:picMkLst>
            <pc:docMk/>
            <pc:sldMk cId="1928822836" sldId="281"/>
            <ac:picMk id="36" creationId="{6512F696-9C2B-D1DD-C262-B20ACCF5F446}"/>
          </ac:picMkLst>
        </pc:picChg>
        <pc:picChg chg="mod">
          <ac:chgData name="Fabio Spaziani" userId="a4266648-d70e-4ec6-841a-7ce1e10c6416" providerId="ADAL" clId="{2FC99F54-E0EA-4815-B0F5-CBF5DB271B1F}" dt="2023-05-14T16:30:57.836" v="1876"/>
          <ac:picMkLst>
            <pc:docMk/>
            <pc:sldMk cId="1928822836" sldId="281"/>
            <ac:picMk id="38" creationId="{8C29E675-6EA8-C4EB-ACA4-97238A5ACE58}"/>
          </ac:picMkLst>
        </pc:picChg>
      </pc:sldChg>
      <pc:sldChg chg="addSp delSp modSp add mod modShow">
        <pc:chgData name="Fabio Spaziani" userId="a4266648-d70e-4ec6-841a-7ce1e10c6416" providerId="ADAL" clId="{2FC99F54-E0EA-4815-B0F5-CBF5DB271B1F}" dt="2023-05-20T14:15:01.533" v="5382" actId="729"/>
        <pc:sldMkLst>
          <pc:docMk/>
          <pc:sldMk cId="2768413661" sldId="282"/>
        </pc:sldMkLst>
        <pc:spChg chg="del">
          <ac:chgData name="Fabio Spaziani" userId="a4266648-d70e-4ec6-841a-7ce1e10c6416" providerId="ADAL" clId="{2FC99F54-E0EA-4815-B0F5-CBF5DB271B1F}" dt="2023-05-14T16:31:36.995" v="1891" actId="478"/>
          <ac:spMkLst>
            <pc:docMk/>
            <pc:sldMk cId="2768413661" sldId="282"/>
            <ac:spMk id="3" creationId="{46B05072-6BA6-1F6F-179C-A52E2D41542A}"/>
          </ac:spMkLst>
        </pc:spChg>
        <pc:spChg chg="add del mod">
          <ac:chgData name="Fabio Spaziani" userId="a4266648-d70e-4ec6-841a-7ce1e10c6416" providerId="ADAL" clId="{2FC99F54-E0EA-4815-B0F5-CBF5DB271B1F}" dt="2023-05-14T16:31:37.534" v="1892" actId="478"/>
          <ac:spMkLst>
            <pc:docMk/>
            <pc:sldMk cId="2768413661" sldId="282"/>
            <ac:spMk id="5" creationId="{DC99BF07-4CC5-E0E7-B090-E7D3F30EA43A}"/>
          </ac:spMkLst>
        </pc:spChg>
        <pc:spChg chg="add del">
          <ac:chgData name="Fabio Spaziani" userId="a4266648-d70e-4ec6-841a-7ce1e10c6416" providerId="ADAL" clId="{2FC99F54-E0EA-4815-B0F5-CBF5DB271B1F}" dt="2023-05-14T16:31:39.210" v="1894" actId="22"/>
          <ac:spMkLst>
            <pc:docMk/>
            <pc:sldMk cId="2768413661" sldId="282"/>
            <ac:spMk id="7" creationId="{6C00A83D-6DBA-D174-19BF-F4899C3248D9}"/>
          </ac:spMkLst>
        </pc:spChg>
        <pc:spChg chg="mod">
          <ac:chgData name="Fabio Spaziani" userId="a4266648-d70e-4ec6-841a-7ce1e10c6416" providerId="ADAL" clId="{2FC99F54-E0EA-4815-B0F5-CBF5DB271B1F}" dt="2023-05-14T16:31:45.056" v="1895"/>
          <ac:spMkLst>
            <pc:docMk/>
            <pc:sldMk cId="2768413661" sldId="282"/>
            <ac:spMk id="9" creationId="{9079E9A1-0AAB-C40F-D410-1E3E2301B8DF}"/>
          </ac:spMkLst>
        </pc:spChg>
        <pc:spChg chg="mod">
          <ac:chgData name="Fabio Spaziani" userId="a4266648-d70e-4ec6-841a-7ce1e10c6416" providerId="ADAL" clId="{2FC99F54-E0EA-4815-B0F5-CBF5DB271B1F}" dt="2023-05-14T16:31:45.056" v="1895"/>
          <ac:spMkLst>
            <pc:docMk/>
            <pc:sldMk cId="2768413661" sldId="282"/>
            <ac:spMk id="10" creationId="{0EC531B2-E694-6BBE-D2E1-1BC05496E916}"/>
          </ac:spMkLst>
        </pc:spChg>
        <pc:spChg chg="mod">
          <ac:chgData name="Fabio Spaziani" userId="a4266648-d70e-4ec6-841a-7ce1e10c6416" providerId="ADAL" clId="{2FC99F54-E0EA-4815-B0F5-CBF5DB271B1F}" dt="2023-05-14T16:34:24.879" v="2105" actId="20577"/>
          <ac:spMkLst>
            <pc:docMk/>
            <pc:sldMk cId="2768413661" sldId="282"/>
            <ac:spMk id="14" creationId="{C9F68332-A498-E7AB-7734-963BBF76A54B}"/>
          </ac:spMkLst>
        </pc:spChg>
        <pc:spChg chg="mod">
          <ac:chgData name="Fabio Spaziani" userId="a4266648-d70e-4ec6-841a-7ce1e10c6416" providerId="ADAL" clId="{2FC99F54-E0EA-4815-B0F5-CBF5DB271B1F}" dt="2023-05-14T16:31:45.056" v="1895"/>
          <ac:spMkLst>
            <pc:docMk/>
            <pc:sldMk cId="2768413661" sldId="282"/>
            <ac:spMk id="15" creationId="{121A572D-ADF3-52C9-A08C-68D5A71433D3}"/>
          </ac:spMkLst>
        </pc:spChg>
        <pc:spChg chg="mod">
          <ac:chgData name="Fabio Spaziani" userId="a4266648-d70e-4ec6-841a-7ce1e10c6416" providerId="ADAL" clId="{2FC99F54-E0EA-4815-B0F5-CBF5DB271B1F}" dt="2023-05-14T16:33:43.379" v="2026" actId="20577"/>
          <ac:spMkLst>
            <pc:docMk/>
            <pc:sldMk cId="2768413661" sldId="282"/>
            <ac:spMk id="18" creationId="{CA9A0418-84F9-552E-A47E-068836897FF9}"/>
          </ac:spMkLst>
        </pc:spChg>
        <pc:spChg chg="mod">
          <ac:chgData name="Fabio Spaziani" userId="a4266648-d70e-4ec6-841a-7ce1e10c6416" providerId="ADAL" clId="{2FC99F54-E0EA-4815-B0F5-CBF5DB271B1F}" dt="2023-05-14T16:31:45.056" v="1895"/>
          <ac:spMkLst>
            <pc:docMk/>
            <pc:sldMk cId="2768413661" sldId="282"/>
            <ac:spMk id="19" creationId="{26EF7818-7135-298E-9DE8-BDF7AC4976FC}"/>
          </ac:spMkLst>
        </pc:spChg>
        <pc:spChg chg="mod">
          <ac:chgData name="Fabio Spaziani" userId="a4266648-d70e-4ec6-841a-7ce1e10c6416" providerId="ADAL" clId="{2FC99F54-E0EA-4815-B0F5-CBF5DB271B1F}" dt="2023-05-14T16:32:41.987" v="1965" actId="404"/>
          <ac:spMkLst>
            <pc:docMk/>
            <pc:sldMk cId="2768413661" sldId="282"/>
            <ac:spMk id="22" creationId="{77DB1B8E-6B98-048C-CD7D-6CB597137860}"/>
          </ac:spMkLst>
        </pc:spChg>
        <pc:spChg chg="mod">
          <ac:chgData name="Fabio Spaziani" userId="a4266648-d70e-4ec6-841a-7ce1e10c6416" providerId="ADAL" clId="{2FC99F54-E0EA-4815-B0F5-CBF5DB271B1F}" dt="2023-05-14T16:31:45.056" v="1895"/>
          <ac:spMkLst>
            <pc:docMk/>
            <pc:sldMk cId="2768413661" sldId="282"/>
            <ac:spMk id="23" creationId="{85A02F3B-6879-CC36-4AF0-EA242F616DC6}"/>
          </ac:spMkLst>
        </pc:spChg>
        <pc:spChg chg="mod">
          <ac:chgData name="Fabio Spaziani" userId="a4266648-d70e-4ec6-841a-7ce1e10c6416" providerId="ADAL" clId="{2FC99F54-E0EA-4815-B0F5-CBF5DB271B1F}" dt="2023-05-14T16:32:53.257" v="1967" actId="1076"/>
          <ac:spMkLst>
            <pc:docMk/>
            <pc:sldMk cId="2768413661" sldId="282"/>
            <ac:spMk id="24" creationId="{ADEF88AD-293F-E88A-0513-6948B913F759}"/>
          </ac:spMkLst>
        </pc:spChg>
        <pc:spChg chg="mod">
          <ac:chgData name="Fabio Spaziani" userId="a4266648-d70e-4ec6-841a-7ce1e10c6416" providerId="ADAL" clId="{2FC99F54-E0EA-4815-B0F5-CBF5DB271B1F}" dt="2023-05-14T16:33:01.970" v="1968" actId="1076"/>
          <ac:spMkLst>
            <pc:docMk/>
            <pc:sldMk cId="2768413661" sldId="282"/>
            <ac:spMk id="25" creationId="{21550ADD-289B-BC7B-3F51-4F7B617B9CDB}"/>
          </ac:spMkLst>
        </pc:spChg>
        <pc:spChg chg="mod">
          <ac:chgData name="Fabio Spaziani" userId="a4266648-d70e-4ec6-841a-7ce1e10c6416" providerId="ADAL" clId="{2FC99F54-E0EA-4815-B0F5-CBF5DB271B1F}" dt="2023-05-14T16:33:14.503" v="1969" actId="1076"/>
          <ac:spMkLst>
            <pc:docMk/>
            <pc:sldMk cId="2768413661" sldId="282"/>
            <ac:spMk id="26" creationId="{DACDBAE8-9CCD-EF75-27F4-B09D24C04D97}"/>
          </ac:spMkLst>
        </pc:spChg>
        <pc:spChg chg="mod">
          <ac:chgData name="Fabio Spaziani" userId="a4266648-d70e-4ec6-841a-7ce1e10c6416" providerId="ADAL" clId="{2FC99F54-E0EA-4815-B0F5-CBF5DB271B1F}" dt="2023-05-14T16:31:45.056" v="1895"/>
          <ac:spMkLst>
            <pc:docMk/>
            <pc:sldMk cId="2768413661" sldId="282"/>
            <ac:spMk id="30" creationId="{9BB34A20-369C-F92B-DDF4-307864AA2B5B}"/>
          </ac:spMkLst>
        </pc:spChg>
        <pc:spChg chg="mod">
          <ac:chgData name="Fabio Spaziani" userId="a4266648-d70e-4ec6-841a-7ce1e10c6416" providerId="ADAL" clId="{2FC99F54-E0EA-4815-B0F5-CBF5DB271B1F}" dt="2023-05-14T16:31:45.056" v="1895"/>
          <ac:spMkLst>
            <pc:docMk/>
            <pc:sldMk cId="2768413661" sldId="282"/>
            <ac:spMk id="32" creationId="{9809565B-D091-3C5A-7E25-62CF360DA41D}"/>
          </ac:spMkLst>
        </pc:spChg>
        <pc:spChg chg="mod">
          <ac:chgData name="Fabio Spaziani" userId="a4266648-d70e-4ec6-841a-7ce1e10c6416" providerId="ADAL" clId="{2FC99F54-E0EA-4815-B0F5-CBF5DB271B1F}" dt="2023-05-14T16:31:45.056" v="1895"/>
          <ac:spMkLst>
            <pc:docMk/>
            <pc:sldMk cId="2768413661" sldId="282"/>
            <ac:spMk id="34" creationId="{45A0234C-2EDA-70F0-8D87-D5B3416D72DD}"/>
          </ac:spMkLst>
        </pc:spChg>
        <pc:spChg chg="mod">
          <ac:chgData name="Fabio Spaziani" userId="a4266648-d70e-4ec6-841a-7ce1e10c6416" providerId="ADAL" clId="{2FC99F54-E0EA-4815-B0F5-CBF5DB271B1F}" dt="2023-05-14T16:31:45.056" v="1895"/>
          <ac:spMkLst>
            <pc:docMk/>
            <pc:sldMk cId="2768413661" sldId="282"/>
            <ac:spMk id="37" creationId="{D515EEE1-93DE-D305-D0B9-D312EDC34057}"/>
          </ac:spMkLst>
        </pc:spChg>
        <pc:spChg chg="mod">
          <ac:chgData name="Fabio Spaziani" userId="a4266648-d70e-4ec6-841a-7ce1e10c6416" providerId="ADAL" clId="{2FC99F54-E0EA-4815-B0F5-CBF5DB271B1F}" dt="2023-05-14T16:31:45.056" v="1895"/>
          <ac:spMkLst>
            <pc:docMk/>
            <pc:sldMk cId="2768413661" sldId="282"/>
            <ac:spMk id="41" creationId="{A58497AA-AEE5-8ED7-784B-30A3992D39EE}"/>
          </ac:spMkLst>
        </pc:spChg>
        <pc:grpChg chg="add mod">
          <ac:chgData name="Fabio Spaziani" userId="a4266648-d70e-4ec6-841a-7ce1e10c6416" providerId="ADAL" clId="{2FC99F54-E0EA-4815-B0F5-CBF5DB271B1F}" dt="2023-05-14T16:31:45.056" v="1895"/>
          <ac:grpSpMkLst>
            <pc:docMk/>
            <pc:sldMk cId="2768413661" sldId="282"/>
            <ac:grpSpMk id="8" creationId="{B680F1F8-AFF9-713F-19CD-634618B2C6AF}"/>
          </ac:grpSpMkLst>
        </pc:grpChg>
        <pc:grpChg chg="mod">
          <ac:chgData name="Fabio Spaziani" userId="a4266648-d70e-4ec6-841a-7ce1e10c6416" providerId="ADAL" clId="{2FC99F54-E0EA-4815-B0F5-CBF5DB271B1F}" dt="2023-05-14T16:31:45.056" v="1895"/>
          <ac:grpSpMkLst>
            <pc:docMk/>
            <pc:sldMk cId="2768413661" sldId="282"/>
            <ac:grpSpMk id="11" creationId="{06525DCB-D4F1-5A0E-B46E-1E5E9593F55D}"/>
          </ac:grpSpMkLst>
        </pc:grpChg>
        <pc:grpChg chg="mod">
          <ac:chgData name="Fabio Spaziani" userId="a4266648-d70e-4ec6-841a-7ce1e10c6416" providerId="ADAL" clId="{2FC99F54-E0EA-4815-B0F5-CBF5DB271B1F}" dt="2023-05-14T16:31:45.056" v="1895"/>
          <ac:grpSpMkLst>
            <pc:docMk/>
            <pc:sldMk cId="2768413661" sldId="282"/>
            <ac:grpSpMk id="12" creationId="{685A3D2D-E57C-3268-F320-84D1DFCB70E9}"/>
          </ac:grpSpMkLst>
        </pc:grpChg>
        <pc:grpChg chg="mod">
          <ac:chgData name="Fabio Spaziani" userId="a4266648-d70e-4ec6-841a-7ce1e10c6416" providerId="ADAL" clId="{2FC99F54-E0EA-4815-B0F5-CBF5DB271B1F}" dt="2023-05-14T16:31:45.056" v="1895"/>
          <ac:grpSpMkLst>
            <pc:docMk/>
            <pc:sldMk cId="2768413661" sldId="282"/>
            <ac:grpSpMk id="13" creationId="{EF32D4BF-06CB-B16D-7A24-FD33BB0CC1F4}"/>
          </ac:grpSpMkLst>
        </pc:grpChg>
        <pc:grpChg chg="mod">
          <ac:chgData name="Fabio Spaziani" userId="a4266648-d70e-4ec6-841a-7ce1e10c6416" providerId="ADAL" clId="{2FC99F54-E0EA-4815-B0F5-CBF5DB271B1F}" dt="2023-05-14T16:31:45.056" v="1895"/>
          <ac:grpSpMkLst>
            <pc:docMk/>
            <pc:sldMk cId="2768413661" sldId="282"/>
            <ac:grpSpMk id="17" creationId="{621176BE-C56A-6D6A-8AD0-CE57F3FDF7BC}"/>
          </ac:grpSpMkLst>
        </pc:grpChg>
        <pc:grpChg chg="add mod">
          <ac:chgData name="Fabio Spaziani" userId="a4266648-d70e-4ec6-841a-7ce1e10c6416" providerId="ADAL" clId="{2FC99F54-E0EA-4815-B0F5-CBF5DB271B1F}" dt="2023-05-14T16:31:45.056" v="1895"/>
          <ac:grpSpMkLst>
            <pc:docMk/>
            <pc:sldMk cId="2768413661" sldId="282"/>
            <ac:grpSpMk id="21" creationId="{2AC17930-0E96-3F77-7516-8CE9469F64C6}"/>
          </ac:grpSpMkLst>
        </pc:grpChg>
        <pc:grpChg chg="mod">
          <ac:chgData name="Fabio Spaziani" userId="a4266648-d70e-4ec6-841a-7ce1e10c6416" providerId="ADAL" clId="{2FC99F54-E0EA-4815-B0F5-CBF5DB271B1F}" dt="2023-05-14T16:31:45.056" v="1895"/>
          <ac:grpSpMkLst>
            <pc:docMk/>
            <pc:sldMk cId="2768413661" sldId="282"/>
            <ac:grpSpMk id="27" creationId="{C82C0471-2968-AD06-EEA6-A50C567C7E7C}"/>
          </ac:grpSpMkLst>
        </pc:grpChg>
        <pc:grpChg chg="mod">
          <ac:chgData name="Fabio Spaziani" userId="a4266648-d70e-4ec6-841a-7ce1e10c6416" providerId="ADAL" clId="{2FC99F54-E0EA-4815-B0F5-CBF5DB271B1F}" dt="2023-05-14T16:31:45.056" v="1895"/>
          <ac:grpSpMkLst>
            <pc:docMk/>
            <pc:sldMk cId="2768413661" sldId="282"/>
            <ac:grpSpMk id="28" creationId="{05A59C25-E384-E8AA-2D5F-E7893E738544}"/>
          </ac:grpSpMkLst>
        </pc:grpChg>
        <pc:grpChg chg="mod">
          <ac:chgData name="Fabio Spaziani" userId="a4266648-d70e-4ec6-841a-7ce1e10c6416" providerId="ADAL" clId="{2FC99F54-E0EA-4815-B0F5-CBF5DB271B1F}" dt="2023-05-14T16:31:45.056" v="1895"/>
          <ac:grpSpMkLst>
            <pc:docMk/>
            <pc:sldMk cId="2768413661" sldId="282"/>
            <ac:grpSpMk id="29" creationId="{E4364199-35E4-5579-D50A-4A6A63A3AFCB}"/>
          </ac:grpSpMkLst>
        </pc:grpChg>
        <pc:grpChg chg="add mod">
          <ac:chgData name="Fabio Spaziani" userId="a4266648-d70e-4ec6-841a-7ce1e10c6416" providerId="ADAL" clId="{2FC99F54-E0EA-4815-B0F5-CBF5DB271B1F}" dt="2023-05-14T16:31:45.056" v="1895"/>
          <ac:grpSpMkLst>
            <pc:docMk/>
            <pc:sldMk cId="2768413661" sldId="282"/>
            <ac:grpSpMk id="36" creationId="{F5B4CB0F-A485-AB88-2068-D3540F858A2D}"/>
          </ac:grpSpMkLst>
        </pc:grpChg>
        <pc:grpChg chg="add mod">
          <ac:chgData name="Fabio Spaziani" userId="a4266648-d70e-4ec6-841a-7ce1e10c6416" providerId="ADAL" clId="{2FC99F54-E0EA-4815-B0F5-CBF5DB271B1F}" dt="2023-05-14T16:31:45.056" v="1895"/>
          <ac:grpSpMkLst>
            <pc:docMk/>
            <pc:sldMk cId="2768413661" sldId="282"/>
            <ac:grpSpMk id="39" creationId="{33EF3361-4210-BB0A-6A85-A826DEF5B6B7}"/>
          </ac:grpSpMkLst>
        </pc:grpChg>
        <pc:picChg chg="mod">
          <ac:chgData name="Fabio Spaziani" userId="a4266648-d70e-4ec6-841a-7ce1e10c6416" providerId="ADAL" clId="{2FC99F54-E0EA-4815-B0F5-CBF5DB271B1F}" dt="2023-05-14T16:31:45.056" v="1895"/>
          <ac:picMkLst>
            <pc:docMk/>
            <pc:sldMk cId="2768413661" sldId="282"/>
            <ac:picMk id="16" creationId="{BA09A5EE-F7B3-07FE-CAF0-9B11110BBC5A}"/>
          </ac:picMkLst>
        </pc:picChg>
        <pc:picChg chg="mod">
          <ac:chgData name="Fabio Spaziani" userId="a4266648-d70e-4ec6-841a-7ce1e10c6416" providerId="ADAL" clId="{2FC99F54-E0EA-4815-B0F5-CBF5DB271B1F}" dt="2023-05-14T16:31:45.056" v="1895"/>
          <ac:picMkLst>
            <pc:docMk/>
            <pc:sldMk cId="2768413661" sldId="282"/>
            <ac:picMk id="20" creationId="{2DD8F70A-5EBA-A6C1-2309-DC310690E66A}"/>
          </ac:picMkLst>
        </pc:picChg>
        <pc:picChg chg="mod">
          <ac:chgData name="Fabio Spaziani" userId="a4266648-d70e-4ec6-841a-7ce1e10c6416" providerId="ADAL" clId="{2FC99F54-E0EA-4815-B0F5-CBF5DB271B1F}" dt="2023-05-14T16:31:45.056" v="1895"/>
          <ac:picMkLst>
            <pc:docMk/>
            <pc:sldMk cId="2768413661" sldId="282"/>
            <ac:picMk id="31" creationId="{5DB3D52B-6285-6CC8-0C8E-BEC3414D7CA3}"/>
          </ac:picMkLst>
        </pc:picChg>
        <pc:picChg chg="mod">
          <ac:chgData name="Fabio Spaziani" userId="a4266648-d70e-4ec6-841a-7ce1e10c6416" providerId="ADAL" clId="{2FC99F54-E0EA-4815-B0F5-CBF5DB271B1F}" dt="2023-05-14T16:31:45.056" v="1895"/>
          <ac:picMkLst>
            <pc:docMk/>
            <pc:sldMk cId="2768413661" sldId="282"/>
            <ac:picMk id="33" creationId="{7F6DEC96-C5DA-219F-7C79-9FF0D860CB3B}"/>
          </ac:picMkLst>
        </pc:picChg>
        <pc:picChg chg="mod">
          <ac:chgData name="Fabio Spaziani" userId="a4266648-d70e-4ec6-841a-7ce1e10c6416" providerId="ADAL" clId="{2FC99F54-E0EA-4815-B0F5-CBF5DB271B1F}" dt="2023-05-14T16:31:45.056" v="1895"/>
          <ac:picMkLst>
            <pc:docMk/>
            <pc:sldMk cId="2768413661" sldId="282"/>
            <ac:picMk id="35" creationId="{38BA162C-4351-3461-7BCE-493E6CEA8E73}"/>
          </ac:picMkLst>
        </pc:picChg>
        <pc:picChg chg="mod">
          <ac:chgData name="Fabio Spaziani" userId="a4266648-d70e-4ec6-841a-7ce1e10c6416" providerId="ADAL" clId="{2FC99F54-E0EA-4815-B0F5-CBF5DB271B1F}" dt="2023-05-14T16:31:45.056" v="1895"/>
          <ac:picMkLst>
            <pc:docMk/>
            <pc:sldMk cId="2768413661" sldId="282"/>
            <ac:picMk id="38" creationId="{981811B7-7177-8926-F5E2-CE23E45F763B}"/>
          </ac:picMkLst>
        </pc:picChg>
        <pc:picChg chg="mod">
          <ac:chgData name="Fabio Spaziani" userId="a4266648-d70e-4ec6-841a-7ce1e10c6416" providerId="ADAL" clId="{2FC99F54-E0EA-4815-B0F5-CBF5DB271B1F}" dt="2023-05-14T16:31:45.056" v="1895"/>
          <ac:picMkLst>
            <pc:docMk/>
            <pc:sldMk cId="2768413661" sldId="282"/>
            <ac:picMk id="40" creationId="{4FE678F4-1BBB-133D-1D70-EBBAAB04DD65}"/>
          </ac:picMkLst>
        </pc:picChg>
      </pc:sldChg>
      <pc:sldChg chg="addSp delSp modSp add mod modAnim">
        <pc:chgData name="Fabio Spaziani" userId="a4266648-d70e-4ec6-841a-7ce1e10c6416" providerId="ADAL" clId="{2FC99F54-E0EA-4815-B0F5-CBF5DB271B1F}" dt="2023-05-24T17:58:23.424" v="5995"/>
        <pc:sldMkLst>
          <pc:docMk/>
          <pc:sldMk cId="1947817" sldId="283"/>
        </pc:sldMkLst>
        <pc:spChg chg="del">
          <ac:chgData name="Fabio Spaziani" userId="a4266648-d70e-4ec6-841a-7ce1e10c6416" providerId="ADAL" clId="{2FC99F54-E0EA-4815-B0F5-CBF5DB271B1F}" dt="2023-05-14T16:34:46.260" v="2108" actId="478"/>
          <ac:spMkLst>
            <pc:docMk/>
            <pc:sldMk cId="1947817" sldId="283"/>
            <ac:spMk id="3" creationId="{46B05072-6BA6-1F6F-179C-A52E2D41542A}"/>
          </ac:spMkLst>
        </pc:spChg>
        <pc:spChg chg="mod">
          <ac:chgData name="Fabio Spaziani" userId="a4266648-d70e-4ec6-841a-7ce1e10c6416" providerId="ADAL" clId="{2FC99F54-E0EA-4815-B0F5-CBF5DB271B1F}" dt="2023-05-17T14:05:12.332" v="4931"/>
          <ac:spMkLst>
            <pc:docMk/>
            <pc:sldMk cId="1947817" sldId="283"/>
            <ac:spMk id="4" creationId="{8F484739-58E6-73BB-A785-7C46D08D37A8}"/>
          </ac:spMkLst>
        </pc:spChg>
        <pc:spChg chg="add del mod">
          <ac:chgData name="Fabio Spaziani" userId="a4266648-d70e-4ec6-841a-7ce1e10c6416" providerId="ADAL" clId="{2FC99F54-E0EA-4815-B0F5-CBF5DB271B1F}" dt="2023-05-14T16:34:49.024" v="2109" actId="478"/>
          <ac:spMkLst>
            <pc:docMk/>
            <pc:sldMk cId="1947817" sldId="283"/>
            <ac:spMk id="5" creationId="{4E70F9C9-BA65-3A0F-41EF-F61B20E05629}"/>
          </ac:spMkLst>
        </pc:spChg>
        <pc:spChg chg="mod">
          <ac:chgData name="Fabio Spaziani" userId="a4266648-d70e-4ec6-841a-7ce1e10c6416" providerId="ADAL" clId="{2FC99F54-E0EA-4815-B0F5-CBF5DB271B1F}" dt="2023-05-17T14:05:12.332" v="4931"/>
          <ac:spMkLst>
            <pc:docMk/>
            <pc:sldMk cId="1947817" sldId="283"/>
            <ac:spMk id="6" creationId="{A7457DF2-46AB-4873-9604-349EB8BE2396}"/>
          </ac:spMkLst>
        </pc:spChg>
        <pc:spChg chg="mod topLvl">
          <ac:chgData name="Fabio Spaziani" userId="a4266648-d70e-4ec6-841a-7ce1e10c6416" providerId="ADAL" clId="{2FC99F54-E0EA-4815-B0F5-CBF5DB271B1F}" dt="2023-05-14T16:37:30.287" v="2266" actId="165"/>
          <ac:spMkLst>
            <pc:docMk/>
            <pc:sldMk cId="1947817" sldId="283"/>
            <ac:spMk id="7" creationId="{D6563134-FA3E-F805-87D0-A6FC702D1C92}"/>
          </ac:spMkLst>
        </pc:spChg>
        <pc:spChg chg="mod topLvl">
          <ac:chgData name="Fabio Spaziani" userId="a4266648-d70e-4ec6-841a-7ce1e10c6416" providerId="ADAL" clId="{2FC99F54-E0EA-4815-B0F5-CBF5DB271B1F}" dt="2023-05-14T16:37:30.287" v="2266" actId="165"/>
          <ac:spMkLst>
            <pc:docMk/>
            <pc:sldMk cId="1947817" sldId="283"/>
            <ac:spMk id="8" creationId="{15B2245F-A855-4074-3D34-58BDB82336BD}"/>
          </ac:spMkLst>
        </pc:spChg>
        <pc:spChg chg="mod">
          <ac:chgData name="Fabio Spaziani" userId="a4266648-d70e-4ec6-841a-7ce1e10c6416" providerId="ADAL" clId="{2FC99F54-E0EA-4815-B0F5-CBF5DB271B1F}" dt="2023-05-17T14:05:46.976" v="4966" actId="20577"/>
          <ac:spMkLst>
            <pc:docMk/>
            <pc:sldMk cId="1947817" sldId="283"/>
            <ac:spMk id="11" creationId="{3FEA67B1-535C-DBB1-F1CA-49A68984C8F8}"/>
          </ac:spMkLst>
        </pc:spChg>
        <pc:spChg chg="del mod">
          <ac:chgData name="Fabio Spaziani" userId="a4266648-d70e-4ec6-841a-7ce1e10c6416" providerId="ADAL" clId="{2FC99F54-E0EA-4815-B0F5-CBF5DB271B1F}" dt="2023-05-14T16:37:12.715" v="2262" actId="478"/>
          <ac:spMkLst>
            <pc:docMk/>
            <pc:sldMk cId="1947817" sldId="283"/>
            <ac:spMk id="12" creationId="{B8562DE9-38AE-4E1A-9A15-0B3A77C8B3A3}"/>
          </ac:spMkLst>
        </pc:spChg>
        <pc:spChg chg="del mod">
          <ac:chgData name="Fabio Spaziani" userId="a4266648-d70e-4ec6-841a-7ce1e10c6416" providerId="ADAL" clId="{2FC99F54-E0EA-4815-B0F5-CBF5DB271B1F}" dt="2023-05-14T16:37:12.715" v="2262" actId="478"/>
          <ac:spMkLst>
            <pc:docMk/>
            <pc:sldMk cId="1947817" sldId="283"/>
            <ac:spMk id="13" creationId="{0AF90664-0AE9-E401-E97F-AFC3D5C82EA3}"/>
          </ac:spMkLst>
        </pc:spChg>
        <pc:spChg chg="mod">
          <ac:chgData name="Fabio Spaziani" userId="a4266648-d70e-4ec6-841a-7ce1e10c6416" providerId="ADAL" clId="{2FC99F54-E0EA-4815-B0F5-CBF5DB271B1F}" dt="2023-05-17T14:05:14.867" v="4933"/>
          <ac:spMkLst>
            <pc:docMk/>
            <pc:sldMk cId="1947817" sldId="283"/>
            <ac:spMk id="13" creationId="{F4C2FA3C-7B73-4111-423B-1C92D49932FA}"/>
          </ac:spMkLst>
        </pc:spChg>
        <pc:spChg chg="mod">
          <ac:chgData name="Fabio Spaziani" userId="a4266648-d70e-4ec6-841a-7ce1e10c6416" providerId="ADAL" clId="{2FC99F54-E0EA-4815-B0F5-CBF5DB271B1F}" dt="2023-05-14T16:37:30.287" v="2266" actId="165"/>
          <ac:spMkLst>
            <pc:docMk/>
            <pc:sldMk cId="1947817" sldId="283"/>
            <ac:spMk id="16" creationId="{D12D69C3-E62B-CF20-5F2A-1FA9AE0A9660}"/>
          </ac:spMkLst>
        </pc:spChg>
        <pc:spChg chg="mod">
          <ac:chgData name="Fabio Spaziani" userId="a4266648-d70e-4ec6-841a-7ce1e10c6416" providerId="ADAL" clId="{2FC99F54-E0EA-4815-B0F5-CBF5DB271B1F}" dt="2023-05-14T16:37:30.287" v="2266" actId="165"/>
          <ac:spMkLst>
            <pc:docMk/>
            <pc:sldMk cId="1947817" sldId="283"/>
            <ac:spMk id="17" creationId="{F820519F-B2E7-7C4C-06FF-2DFE823161B8}"/>
          </ac:spMkLst>
        </pc:spChg>
        <pc:spChg chg="mod topLvl">
          <ac:chgData name="Fabio Spaziani" userId="a4266648-d70e-4ec6-841a-7ce1e10c6416" providerId="ADAL" clId="{2FC99F54-E0EA-4815-B0F5-CBF5DB271B1F}" dt="2023-05-14T16:41:43.424" v="2427" actId="165"/>
          <ac:spMkLst>
            <pc:docMk/>
            <pc:sldMk cId="1947817" sldId="283"/>
            <ac:spMk id="20" creationId="{A22B9CC2-B2E8-8FEC-A6B5-3A78BC22411D}"/>
          </ac:spMkLst>
        </pc:spChg>
        <pc:spChg chg="mod topLvl">
          <ac:chgData name="Fabio Spaziani" userId="a4266648-d70e-4ec6-841a-7ce1e10c6416" providerId="ADAL" clId="{2FC99F54-E0EA-4815-B0F5-CBF5DB271B1F}" dt="2023-05-14T16:41:43.424" v="2427" actId="165"/>
          <ac:spMkLst>
            <pc:docMk/>
            <pc:sldMk cId="1947817" sldId="283"/>
            <ac:spMk id="21" creationId="{54227D3C-46C9-B1DA-6195-483F524D11D9}"/>
          </ac:spMkLst>
        </pc:spChg>
        <pc:spChg chg="mod topLvl">
          <ac:chgData name="Fabio Spaziani" userId="a4266648-d70e-4ec6-841a-7ce1e10c6416" providerId="ADAL" clId="{2FC99F54-E0EA-4815-B0F5-CBF5DB271B1F}" dt="2023-05-14T16:41:55.624" v="2430" actId="164"/>
          <ac:spMkLst>
            <pc:docMk/>
            <pc:sldMk cId="1947817" sldId="283"/>
            <ac:spMk id="22" creationId="{1873BF28-1D48-4112-4382-1210476EAB97}"/>
          </ac:spMkLst>
        </pc:spChg>
        <pc:spChg chg="mod topLvl">
          <ac:chgData name="Fabio Spaziani" userId="a4266648-d70e-4ec6-841a-7ce1e10c6416" providerId="ADAL" clId="{2FC99F54-E0EA-4815-B0F5-CBF5DB271B1F}" dt="2023-05-17T08:22:08.023" v="4544" actId="1076"/>
          <ac:spMkLst>
            <pc:docMk/>
            <pc:sldMk cId="1947817" sldId="283"/>
            <ac:spMk id="23" creationId="{B39A6DCC-5304-85FE-9944-2D68ADEB2B87}"/>
          </ac:spMkLst>
        </pc:spChg>
        <pc:spChg chg="mod topLvl">
          <ac:chgData name="Fabio Spaziani" userId="a4266648-d70e-4ec6-841a-7ce1e10c6416" providerId="ADAL" clId="{2FC99F54-E0EA-4815-B0F5-CBF5DB271B1F}" dt="2023-05-14T16:41:47.915" v="2428" actId="164"/>
          <ac:spMkLst>
            <pc:docMk/>
            <pc:sldMk cId="1947817" sldId="283"/>
            <ac:spMk id="24" creationId="{D71F5C52-348D-55CD-AADE-6D8B22C2AC63}"/>
          </ac:spMkLst>
        </pc:spChg>
        <pc:spChg chg="mod">
          <ac:chgData name="Fabio Spaziani" userId="a4266648-d70e-4ec6-841a-7ce1e10c6416" providerId="ADAL" clId="{2FC99F54-E0EA-4815-B0F5-CBF5DB271B1F}" dt="2023-05-14T16:41:43.424" v="2427" actId="165"/>
          <ac:spMkLst>
            <pc:docMk/>
            <pc:sldMk cId="1947817" sldId="283"/>
            <ac:spMk id="28" creationId="{B1177711-B44A-8B77-DC16-8440E3EA7D23}"/>
          </ac:spMkLst>
        </pc:spChg>
        <pc:spChg chg="mod">
          <ac:chgData name="Fabio Spaziani" userId="a4266648-d70e-4ec6-841a-7ce1e10c6416" providerId="ADAL" clId="{2FC99F54-E0EA-4815-B0F5-CBF5DB271B1F}" dt="2023-05-14T16:41:43.424" v="2427" actId="165"/>
          <ac:spMkLst>
            <pc:docMk/>
            <pc:sldMk cId="1947817" sldId="283"/>
            <ac:spMk id="30" creationId="{44E617AB-1058-3139-696A-52A765708674}"/>
          </ac:spMkLst>
        </pc:spChg>
        <pc:spChg chg="mod">
          <ac:chgData name="Fabio Spaziani" userId="a4266648-d70e-4ec6-841a-7ce1e10c6416" providerId="ADAL" clId="{2FC99F54-E0EA-4815-B0F5-CBF5DB271B1F}" dt="2023-05-14T16:41:43.424" v="2427" actId="165"/>
          <ac:spMkLst>
            <pc:docMk/>
            <pc:sldMk cId="1947817" sldId="283"/>
            <ac:spMk id="32" creationId="{298EF113-CEC1-B570-BA29-AFA9E7DB6B0D}"/>
          </ac:spMkLst>
        </pc:spChg>
        <pc:spChg chg="mod">
          <ac:chgData name="Fabio Spaziani" userId="a4266648-d70e-4ec6-841a-7ce1e10c6416" providerId="ADAL" clId="{2FC99F54-E0EA-4815-B0F5-CBF5DB271B1F}" dt="2023-05-14T16:34:49.320" v="2110"/>
          <ac:spMkLst>
            <pc:docMk/>
            <pc:sldMk cId="1947817" sldId="283"/>
            <ac:spMk id="35" creationId="{8581D455-5922-1274-824B-BA10C19A53A4}"/>
          </ac:spMkLst>
        </pc:spChg>
        <pc:spChg chg="mod">
          <ac:chgData name="Fabio Spaziani" userId="a4266648-d70e-4ec6-841a-7ce1e10c6416" providerId="ADAL" clId="{2FC99F54-E0EA-4815-B0F5-CBF5DB271B1F}" dt="2023-05-14T16:34:49.320" v="2110"/>
          <ac:spMkLst>
            <pc:docMk/>
            <pc:sldMk cId="1947817" sldId="283"/>
            <ac:spMk id="39" creationId="{3ED51D98-1973-9B4D-82E4-36E88AC69F18}"/>
          </ac:spMkLst>
        </pc:spChg>
        <pc:spChg chg="add del mod">
          <ac:chgData name="Fabio Spaziani" userId="a4266648-d70e-4ec6-841a-7ce1e10c6416" providerId="ADAL" clId="{2FC99F54-E0EA-4815-B0F5-CBF5DB271B1F}" dt="2023-05-14T16:35:42.541" v="2170"/>
          <ac:spMkLst>
            <pc:docMk/>
            <pc:sldMk cId="1947817" sldId="283"/>
            <ac:spMk id="41" creationId="{4A0519D3-B3C3-25CF-E26C-D452D08629D2}"/>
          </ac:spMkLst>
        </pc:spChg>
        <pc:spChg chg="add mod topLvl">
          <ac:chgData name="Fabio Spaziani" userId="a4266648-d70e-4ec6-841a-7ce1e10c6416" providerId="ADAL" clId="{2FC99F54-E0EA-4815-B0F5-CBF5DB271B1F}" dt="2023-05-20T14:51:38.864" v="5523" actId="164"/>
          <ac:spMkLst>
            <pc:docMk/>
            <pc:sldMk cId="1947817" sldId="283"/>
            <ac:spMk id="42" creationId="{4E34B7A2-D07B-9C35-FDC9-89EDC83A3005}"/>
          </ac:spMkLst>
        </pc:spChg>
        <pc:spChg chg="add mod topLvl">
          <ac:chgData name="Fabio Spaziani" userId="a4266648-d70e-4ec6-841a-7ce1e10c6416" providerId="ADAL" clId="{2FC99F54-E0EA-4815-B0F5-CBF5DB271B1F}" dt="2023-05-20T14:51:54.987" v="5527" actId="164"/>
          <ac:spMkLst>
            <pc:docMk/>
            <pc:sldMk cId="1947817" sldId="283"/>
            <ac:spMk id="44" creationId="{04B92260-454F-87F5-42D0-B6258F8D21F1}"/>
          </ac:spMkLst>
        </pc:spChg>
        <pc:spChg chg="add mod">
          <ac:chgData name="Fabio Spaziani" userId="a4266648-d70e-4ec6-841a-7ce1e10c6416" providerId="ADAL" clId="{2FC99F54-E0EA-4815-B0F5-CBF5DB271B1F}" dt="2023-05-14T16:37:48.296" v="2269" actId="164"/>
          <ac:spMkLst>
            <pc:docMk/>
            <pc:sldMk cId="1947817" sldId="283"/>
            <ac:spMk id="45" creationId="{2DF9D6B5-69EA-7585-9500-0ABF6CA49630}"/>
          </ac:spMkLst>
        </pc:spChg>
        <pc:spChg chg="add mod">
          <ac:chgData name="Fabio Spaziani" userId="a4266648-d70e-4ec6-841a-7ce1e10c6416" providerId="ADAL" clId="{2FC99F54-E0EA-4815-B0F5-CBF5DB271B1F}" dt="2023-05-20T14:51:03.435" v="5520" actId="20577"/>
          <ac:spMkLst>
            <pc:docMk/>
            <pc:sldMk cId="1947817" sldId="283"/>
            <ac:spMk id="47" creationId="{3EF61282-083D-199C-79CA-B14C74AF97B7}"/>
          </ac:spMkLst>
        </pc:spChg>
        <pc:spChg chg="add mod">
          <ac:chgData name="Fabio Spaziani" userId="a4266648-d70e-4ec6-841a-7ce1e10c6416" providerId="ADAL" clId="{2FC99F54-E0EA-4815-B0F5-CBF5DB271B1F}" dt="2023-05-14T16:37:44.659" v="2268" actId="164"/>
          <ac:spMkLst>
            <pc:docMk/>
            <pc:sldMk cId="1947817" sldId="283"/>
            <ac:spMk id="48" creationId="{9F0B69C1-9EA7-2946-CE9A-052D99CB9AFC}"/>
          </ac:spMkLst>
        </pc:spChg>
        <pc:spChg chg="add mod">
          <ac:chgData name="Fabio Spaziani" userId="a4266648-d70e-4ec6-841a-7ce1e10c6416" providerId="ADAL" clId="{2FC99F54-E0EA-4815-B0F5-CBF5DB271B1F}" dt="2023-05-14T16:37:44.659" v="2268" actId="164"/>
          <ac:spMkLst>
            <pc:docMk/>
            <pc:sldMk cId="1947817" sldId="283"/>
            <ac:spMk id="50" creationId="{CA1873BA-9AFE-6F09-F689-D2896C0A5E7F}"/>
          </ac:spMkLst>
        </pc:spChg>
        <pc:spChg chg="add mod">
          <ac:chgData name="Fabio Spaziani" userId="a4266648-d70e-4ec6-841a-7ce1e10c6416" providerId="ADAL" clId="{2FC99F54-E0EA-4815-B0F5-CBF5DB271B1F}" dt="2023-05-14T16:37:40.320" v="2267" actId="164"/>
          <ac:spMkLst>
            <pc:docMk/>
            <pc:sldMk cId="1947817" sldId="283"/>
            <ac:spMk id="51" creationId="{21C800F0-7224-5AD6-E098-5755677493B3}"/>
          </ac:spMkLst>
        </pc:spChg>
        <pc:spChg chg="add mod">
          <ac:chgData name="Fabio Spaziani" userId="a4266648-d70e-4ec6-841a-7ce1e10c6416" providerId="ADAL" clId="{2FC99F54-E0EA-4815-B0F5-CBF5DB271B1F}" dt="2023-05-14T16:38:15.341" v="2320" actId="20577"/>
          <ac:spMkLst>
            <pc:docMk/>
            <pc:sldMk cId="1947817" sldId="283"/>
            <ac:spMk id="53" creationId="{EA4D4CBE-06C0-1872-C561-062DCFD60ADA}"/>
          </ac:spMkLst>
        </pc:spChg>
        <pc:spChg chg="mod">
          <ac:chgData name="Fabio Spaziani" userId="a4266648-d70e-4ec6-841a-7ce1e10c6416" providerId="ADAL" clId="{2FC99F54-E0EA-4815-B0F5-CBF5DB271B1F}" dt="2023-05-14T16:38:25.944" v="2321"/>
          <ac:spMkLst>
            <pc:docMk/>
            <pc:sldMk cId="1947817" sldId="283"/>
            <ac:spMk id="59" creationId="{7C2A1729-59F2-9892-C114-97746963BD90}"/>
          </ac:spMkLst>
        </pc:spChg>
        <pc:spChg chg="mod">
          <ac:chgData name="Fabio Spaziani" userId="a4266648-d70e-4ec6-841a-7ce1e10c6416" providerId="ADAL" clId="{2FC99F54-E0EA-4815-B0F5-CBF5DB271B1F}" dt="2023-05-14T16:38:34.864" v="2342" actId="20577"/>
          <ac:spMkLst>
            <pc:docMk/>
            <pc:sldMk cId="1947817" sldId="283"/>
            <ac:spMk id="61" creationId="{706CCD1F-BE8D-CDDF-1002-E318F36A263C}"/>
          </ac:spMkLst>
        </pc:spChg>
        <pc:spChg chg="mod">
          <ac:chgData name="Fabio Spaziani" userId="a4266648-d70e-4ec6-841a-7ce1e10c6416" providerId="ADAL" clId="{2FC99F54-E0EA-4815-B0F5-CBF5DB271B1F}" dt="2023-05-14T16:38:37.289" v="2343"/>
          <ac:spMkLst>
            <pc:docMk/>
            <pc:sldMk cId="1947817" sldId="283"/>
            <ac:spMk id="63" creationId="{7274C75E-243E-973A-A361-8CAB93B1943B}"/>
          </ac:spMkLst>
        </pc:spChg>
        <pc:spChg chg="mod">
          <ac:chgData name="Fabio Spaziani" userId="a4266648-d70e-4ec6-841a-7ce1e10c6416" providerId="ADAL" clId="{2FC99F54-E0EA-4815-B0F5-CBF5DB271B1F}" dt="2023-05-14T16:38:48.249" v="2376" actId="20577"/>
          <ac:spMkLst>
            <pc:docMk/>
            <pc:sldMk cId="1947817" sldId="283"/>
            <ac:spMk id="65" creationId="{46687FB8-DE1E-F0CE-0CEE-662BA2A7E19A}"/>
          </ac:spMkLst>
        </pc:spChg>
        <pc:grpChg chg="add del mod">
          <ac:chgData name="Fabio Spaziani" userId="a4266648-d70e-4ec6-841a-7ce1e10c6416" providerId="ADAL" clId="{2FC99F54-E0EA-4815-B0F5-CBF5DB271B1F}" dt="2023-05-17T14:05:13.040" v="4932"/>
          <ac:grpSpMkLst>
            <pc:docMk/>
            <pc:sldMk cId="1947817" sldId="283"/>
            <ac:grpSpMk id="3" creationId="{30A16647-E4FA-E7A4-CD1F-AB5CFD9AA35F}"/>
          </ac:grpSpMkLst>
        </pc:grpChg>
        <pc:grpChg chg="add mod">
          <ac:chgData name="Fabio Spaziani" userId="a4266648-d70e-4ec6-841a-7ce1e10c6416" providerId="ADAL" clId="{2FC99F54-E0EA-4815-B0F5-CBF5DB271B1F}" dt="2023-05-20T14:51:54.987" v="5527" actId="164"/>
          <ac:grpSpMkLst>
            <pc:docMk/>
            <pc:sldMk cId="1947817" sldId="283"/>
            <ac:grpSpMk id="3" creationId="{5850FEFF-11CA-1A9C-E093-61FF62E9BFCE}"/>
          </ac:grpSpMkLst>
        </pc:grpChg>
        <pc:grpChg chg="add mod">
          <ac:chgData name="Fabio Spaziani" userId="a4266648-d70e-4ec6-841a-7ce1e10c6416" providerId="ADAL" clId="{2FC99F54-E0EA-4815-B0F5-CBF5DB271B1F}" dt="2023-05-20T14:52:18.667" v="5542" actId="465"/>
          <ac:grpSpMkLst>
            <pc:docMk/>
            <pc:sldMk cId="1947817" sldId="283"/>
            <ac:grpSpMk id="4" creationId="{F9982577-08DE-BBCA-8870-72EBC9D6F532}"/>
          </ac:grpSpMkLst>
        </pc:grpChg>
        <pc:grpChg chg="add del mod">
          <ac:chgData name="Fabio Spaziani" userId="a4266648-d70e-4ec6-841a-7ce1e10c6416" providerId="ADAL" clId="{2FC99F54-E0EA-4815-B0F5-CBF5DB271B1F}" dt="2023-05-14T16:37:30.287" v="2266" actId="165"/>
          <ac:grpSpMkLst>
            <pc:docMk/>
            <pc:sldMk cId="1947817" sldId="283"/>
            <ac:grpSpMk id="6" creationId="{B5D794E3-B68E-E0AE-981F-973C7D5FBC25}"/>
          </ac:grpSpMkLst>
        </pc:grpChg>
        <pc:grpChg chg="mod topLvl">
          <ac:chgData name="Fabio Spaziani" userId="a4266648-d70e-4ec6-841a-7ce1e10c6416" providerId="ADAL" clId="{2FC99F54-E0EA-4815-B0F5-CBF5DB271B1F}" dt="2023-05-20T14:52:06.227" v="5535" actId="1036"/>
          <ac:grpSpMkLst>
            <pc:docMk/>
            <pc:sldMk cId="1947817" sldId="283"/>
            <ac:grpSpMk id="9" creationId="{F8AFEE48-8436-7316-93D5-50259EB686C0}"/>
          </ac:grpSpMkLst>
        </pc:grpChg>
        <pc:grpChg chg="del mod">
          <ac:chgData name="Fabio Spaziani" userId="a4266648-d70e-4ec6-841a-7ce1e10c6416" providerId="ADAL" clId="{2FC99F54-E0EA-4815-B0F5-CBF5DB271B1F}" dt="2023-05-14T16:37:12.715" v="2262" actId="478"/>
          <ac:grpSpMkLst>
            <pc:docMk/>
            <pc:sldMk cId="1947817" sldId="283"/>
            <ac:grpSpMk id="10" creationId="{2E7D3505-D590-6F4E-4549-EAA4CB358008}"/>
          </ac:grpSpMkLst>
        </pc:grpChg>
        <pc:grpChg chg="add mod">
          <ac:chgData name="Fabio Spaziani" userId="a4266648-d70e-4ec6-841a-7ce1e10c6416" providerId="ADAL" clId="{2FC99F54-E0EA-4815-B0F5-CBF5DB271B1F}" dt="2023-05-17T14:05:16.539" v="4934" actId="1076"/>
          <ac:grpSpMkLst>
            <pc:docMk/>
            <pc:sldMk cId="1947817" sldId="283"/>
            <ac:grpSpMk id="10" creationId="{D70D42BE-73DA-C326-0416-37FA02212C61}"/>
          </ac:grpSpMkLst>
        </pc:grpChg>
        <pc:grpChg chg="del mod">
          <ac:chgData name="Fabio Spaziani" userId="a4266648-d70e-4ec6-841a-7ce1e10c6416" providerId="ADAL" clId="{2FC99F54-E0EA-4815-B0F5-CBF5DB271B1F}" dt="2023-05-14T16:37:12.715" v="2262" actId="478"/>
          <ac:grpSpMkLst>
            <pc:docMk/>
            <pc:sldMk cId="1947817" sldId="283"/>
            <ac:grpSpMk id="11" creationId="{40FBE014-D074-23CC-FC80-D7EB0901956D}"/>
          </ac:grpSpMkLst>
        </pc:grpChg>
        <pc:grpChg chg="mod">
          <ac:chgData name="Fabio Spaziani" userId="a4266648-d70e-4ec6-841a-7ce1e10c6416" providerId="ADAL" clId="{2FC99F54-E0EA-4815-B0F5-CBF5DB271B1F}" dt="2023-05-17T14:05:14.867" v="4933"/>
          <ac:grpSpMkLst>
            <pc:docMk/>
            <pc:sldMk cId="1947817" sldId="283"/>
            <ac:grpSpMk id="12" creationId="{E5DAD254-755D-9FD0-493F-4AC23BCC780C}"/>
          </ac:grpSpMkLst>
        </pc:grpChg>
        <pc:grpChg chg="mod">
          <ac:chgData name="Fabio Spaziani" userId="a4266648-d70e-4ec6-841a-7ce1e10c6416" providerId="ADAL" clId="{2FC99F54-E0EA-4815-B0F5-CBF5DB271B1F}" dt="2023-05-14T16:37:30.287" v="2266" actId="165"/>
          <ac:grpSpMkLst>
            <pc:docMk/>
            <pc:sldMk cId="1947817" sldId="283"/>
            <ac:grpSpMk id="15" creationId="{9BCC3B33-82C9-FE3F-8F35-C7E53D119E31}"/>
          </ac:grpSpMkLst>
        </pc:grpChg>
        <pc:grpChg chg="add del mod">
          <ac:chgData name="Fabio Spaziani" userId="a4266648-d70e-4ec6-841a-7ce1e10c6416" providerId="ADAL" clId="{2FC99F54-E0EA-4815-B0F5-CBF5DB271B1F}" dt="2023-05-14T16:41:43.424" v="2427" actId="165"/>
          <ac:grpSpMkLst>
            <pc:docMk/>
            <pc:sldMk cId="1947817" sldId="283"/>
            <ac:grpSpMk id="19" creationId="{931C21DC-F819-9B06-8934-BD26D43A0CF3}"/>
          </ac:grpSpMkLst>
        </pc:grpChg>
        <pc:grpChg chg="mod topLvl">
          <ac:chgData name="Fabio Spaziani" userId="a4266648-d70e-4ec6-841a-7ce1e10c6416" providerId="ADAL" clId="{2FC99F54-E0EA-4815-B0F5-CBF5DB271B1F}" dt="2023-05-14T16:41:55.624" v="2430" actId="164"/>
          <ac:grpSpMkLst>
            <pc:docMk/>
            <pc:sldMk cId="1947817" sldId="283"/>
            <ac:grpSpMk id="25" creationId="{A999FF51-F085-FBBF-C665-A6BB45D5B8B7}"/>
          </ac:grpSpMkLst>
        </pc:grpChg>
        <pc:grpChg chg="mod topLvl">
          <ac:chgData name="Fabio Spaziani" userId="a4266648-d70e-4ec6-841a-7ce1e10c6416" providerId="ADAL" clId="{2FC99F54-E0EA-4815-B0F5-CBF5DB271B1F}" dt="2023-05-14T16:41:51.549" v="2429" actId="164"/>
          <ac:grpSpMkLst>
            <pc:docMk/>
            <pc:sldMk cId="1947817" sldId="283"/>
            <ac:grpSpMk id="26" creationId="{112EF9FC-D044-6031-2AB5-E6E7CDB69F03}"/>
          </ac:grpSpMkLst>
        </pc:grpChg>
        <pc:grpChg chg="mod topLvl">
          <ac:chgData name="Fabio Spaziani" userId="a4266648-d70e-4ec6-841a-7ce1e10c6416" providerId="ADAL" clId="{2FC99F54-E0EA-4815-B0F5-CBF5DB271B1F}" dt="2023-05-14T16:41:47.915" v="2428" actId="164"/>
          <ac:grpSpMkLst>
            <pc:docMk/>
            <pc:sldMk cId="1947817" sldId="283"/>
            <ac:grpSpMk id="27" creationId="{B52E0245-D8BB-6481-54CA-121AE18CE06E}"/>
          </ac:grpSpMkLst>
        </pc:grpChg>
        <pc:grpChg chg="add mod">
          <ac:chgData name="Fabio Spaziani" userId="a4266648-d70e-4ec6-841a-7ce1e10c6416" providerId="ADAL" clId="{2FC99F54-E0EA-4815-B0F5-CBF5DB271B1F}" dt="2023-05-14T16:34:49.320" v="2110"/>
          <ac:grpSpMkLst>
            <pc:docMk/>
            <pc:sldMk cId="1947817" sldId="283"/>
            <ac:grpSpMk id="34" creationId="{E53D3C52-A2CC-A409-0614-EF832450B40F}"/>
          </ac:grpSpMkLst>
        </pc:grpChg>
        <pc:grpChg chg="add mod">
          <ac:chgData name="Fabio Spaziani" userId="a4266648-d70e-4ec6-841a-7ce1e10c6416" providerId="ADAL" clId="{2FC99F54-E0EA-4815-B0F5-CBF5DB271B1F}" dt="2023-05-14T16:34:49.320" v="2110"/>
          <ac:grpSpMkLst>
            <pc:docMk/>
            <pc:sldMk cId="1947817" sldId="283"/>
            <ac:grpSpMk id="37" creationId="{A87B98EC-01E2-F550-5E6A-F15FA28B260A}"/>
          </ac:grpSpMkLst>
        </pc:grpChg>
        <pc:grpChg chg="add del mod">
          <ac:chgData name="Fabio Spaziani" userId="a4266648-d70e-4ec6-841a-7ce1e10c6416" providerId="ADAL" clId="{2FC99F54-E0EA-4815-B0F5-CBF5DB271B1F}" dt="2023-05-20T14:50:44.727" v="5477" actId="478"/>
          <ac:grpSpMkLst>
            <pc:docMk/>
            <pc:sldMk cId="1947817" sldId="283"/>
            <ac:grpSpMk id="54" creationId="{70BBE7B2-1B5E-C710-AA15-334BA4858466}"/>
          </ac:grpSpMkLst>
        </pc:grpChg>
        <pc:grpChg chg="add mod">
          <ac:chgData name="Fabio Spaziani" userId="a4266648-d70e-4ec6-841a-7ce1e10c6416" providerId="ADAL" clId="{2FC99F54-E0EA-4815-B0F5-CBF5DB271B1F}" dt="2023-05-20T14:52:18.667" v="5542" actId="465"/>
          <ac:grpSpMkLst>
            <pc:docMk/>
            <pc:sldMk cId="1947817" sldId="283"/>
            <ac:grpSpMk id="55" creationId="{B595AD5C-1117-D2E6-7A31-32763FF2D4D5}"/>
          </ac:grpSpMkLst>
        </pc:grpChg>
        <pc:grpChg chg="add mod">
          <ac:chgData name="Fabio Spaziani" userId="a4266648-d70e-4ec6-841a-7ce1e10c6416" providerId="ADAL" clId="{2FC99F54-E0EA-4815-B0F5-CBF5DB271B1F}" dt="2023-05-20T14:52:18.667" v="5542" actId="465"/>
          <ac:grpSpMkLst>
            <pc:docMk/>
            <pc:sldMk cId="1947817" sldId="283"/>
            <ac:grpSpMk id="56" creationId="{5787F7D2-EE9B-7CB2-6D0A-A885D80F9D68}"/>
          </ac:grpSpMkLst>
        </pc:grpChg>
        <pc:grpChg chg="add del mod">
          <ac:chgData name="Fabio Spaziani" userId="a4266648-d70e-4ec6-841a-7ce1e10c6416" providerId="ADAL" clId="{2FC99F54-E0EA-4815-B0F5-CBF5DB271B1F}" dt="2023-05-20T14:51:33.735" v="5522" actId="165"/>
          <ac:grpSpMkLst>
            <pc:docMk/>
            <pc:sldMk cId="1947817" sldId="283"/>
            <ac:grpSpMk id="57" creationId="{39538489-17D2-B49D-5A15-EB3A34472A21}"/>
          </ac:grpSpMkLst>
        </pc:grpChg>
        <pc:grpChg chg="add del mod">
          <ac:chgData name="Fabio Spaziani" userId="a4266648-d70e-4ec6-841a-7ce1e10c6416" providerId="ADAL" clId="{2FC99F54-E0EA-4815-B0F5-CBF5DB271B1F}" dt="2023-05-20T14:50:40.386" v="5476" actId="478"/>
          <ac:grpSpMkLst>
            <pc:docMk/>
            <pc:sldMk cId="1947817" sldId="283"/>
            <ac:grpSpMk id="58" creationId="{D89CA3EC-79B9-5996-FFDD-69C7E32600EF}"/>
          </ac:grpSpMkLst>
        </pc:grpChg>
        <pc:grpChg chg="add mod">
          <ac:chgData name="Fabio Spaziani" userId="a4266648-d70e-4ec6-841a-7ce1e10c6416" providerId="ADAL" clId="{2FC99F54-E0EA-4815-B0F5-CBF5DB271B1F}" dt="2023-05-20T14:52:09.073" v="5541" actId="1035"/>
          <ac:grpSpMkLst>
            <pc:docMk/>
            <pc:sldMk cId="1947817" sldId="283"/>
            <ac:grpSpMk id="62" creationId="{9455ECEB-7B28-16CC-667E-623DA3ACC6B8}"/>
          </ac:grpSpMkLst>
        </pc:grpChg>
        <pc:grpChg chg="add mod">
          <ac:chgData name="Fabio Spaziani" userId="a4266648-d70e-4ec6-841a-7ce1e10c6416" providerId="ADAL" clId="{2FC99F54-E0EA-4815-B0F5-CBF5DB271B1F}" dt="2023-05-14T16:42:04.764" v="2445" actId="1036"/>
          <ac:grpSpMkLst>
            <pc:docMk/>
            <pc:sldMk cId="1947817" sldId="283"/>
            <ac:grpSpMk id="66" creationId="{F3705FF0-58F8-79B0-2A5B-5AEA7D650771}"/>
          </ac:grpSpMkLst>
        </pc:grpChg>
        <pc:grpChg chg="add mod">
          <ac:chgData name="Fabio Spaziani" userId="a4266648-d70e-4ec6-841a-7ce1e10c6416" providerId="ADAL" clId="{2FC99F54-E0EA-4815-B0F5-CBF5DB271B1F}" dt="2023-05-17T14:05:22.309" v="4935" actId="1076"/>
          <ac:grpSpMkLst>
            <pc:docMk/>
            <pc:sldMk cId="1947817" sldId="283"/>
            <ac:grpSpMk id="67" creationId="{DAD35DAF-D251-B51E-08D0-F16100603F58}"/>
          </ac:grpSpMkLst>
        </pc:grpChg>
        <pc:grpChg chg="add mod">
          <ac:chgData name="Fabio Spaziani" userId="a4266648-d70e-4ec6-841a-7ce1e10c6416" providerId="ADAL" clId="{2FC99F54-E0EA-4815-B0F5-CBF5DB271B1F}" dt="2023-05-14T16:42:04.764" v="2445" actId="1036"/>
          <ac:grpSpMkLst>
            <pc:docMk/>
            <pc:sldMk cId="1947817" sldId="283"/>
            <ac:grpSpMk id="68" creationId="{F6DDBA54-CAD2-0DDE-FA87-9E97D542D951}"/>
          </ac:grpSpMkLst>
        </pc:grpChg>
        <pc:picChg chg="mod">
          <ac:chgData name="Fabio Spaziani" userId="a4266648-d70e-4ec6-841a-7ce1e10c6416" providerId="ADAL" clId="{2FC99F54-E0EA-4815-B0F5-CBF5DB271B1F}" dt="2023-05-17T14:05:12.332" v="4931"/>
          <ac:picMkLst>
            <pc:docMk/>
            <pc:sldMk cId="1947817" sldId="283"/>
            <ac:picMk id="5" creationId="{A2F554DC-594E-3F1F-41A1-7F75C05AEDB1}"/>
          </ac:picMkLst>
        </pc:picChg>
        <pc:picChg chg="mod">
          <ac:chgData name="Fabio Spaziani" userId="a4266648-d70e-4ec6-841a-7ce1e10c6416" providerId="ADAL" clId="{2FC99F54-E0EA-4815-B0F5-CBF5DB271B1F}" dt="2023-05-17T14:05:14.867" v="4933"/>
          <ac:picMkLst>
            <pc:docMk/>
            <pc:sldMk cId="1947817" sldId="283"/>
            <ac:picMk id="14" creationId="{C878E39A-749B-4C5A-AAFC-3E86FF8E0609}"/>
          </ac:picMkLst>
        </pc:picChg>
        <pc:picChg chg="del mod">
          <ac:chgData name="Fabio Spaziani" userId="a4266648-d70e-4ec6-841a-7ce1e10c6416" providerId="ADAL" clId="{2FC99F54-E0EA-4815-B0F5-CBF5DB271B1F}" dt="2023-05-14T16:37:15.896" v="2263" actId="478"/>
          <ac:picMkLst>
            <pc:docMk/>
            <pc:sldMk cId="1947817" sldId="283"/>
            <ac:picMk id="14" creationId="{DDC08E6D-B478-6311-DBF5-9817848326B9}"/>
          </ac:picMkLst>
        </pc:picChg>
        <pc:picChg chg="mod">
          <ac:chgData name="Fabio Spaziani" userId="a4266648-d70e-4ec6-841a-7ce1e10c6416" providerId="ADAL" clId="{2FC99F54-E0EA-4815-B0F5-CBF5DB271B1F}" dt="2023-05-14T16:37:30.287" v="2266" actId="165"/>
          <ac:picMkLst>
            <pc:docMk/>
            <pc:sldMk cId="1947817" sldId="283"/>
            <ac:picMk id="18" creationId="{2201882A-7C6D-A90F-D283-78366B5517BC}"/>
          </ac:picMkLst>
        </pc:picChg>
        <pc:picChg chg="mod">
          <ac:chgData name="Fabio Spaziani" userId="a4266648-d70e-4ec6-841a-7ce1e10c6416" providerId="ADAL" clId="{2FC99F54-E0EA-4815-B0F5-CBF5DB271B1F}" dt="2023-05-14T16:41:43.424" v="2427" actId="165"/>
          <ac:picMkLst>
            <pc:docMk/>
            <pc:sldMk cId="1947817" sldId="283"/>
            <ac:picMk id="29" creationId="{B736F97D-C58E-B5F9-2E2D-FA59C17CCAA7}"/>
          </ac:picMkLst>
        </pc:picChg>
        <pc:picChg chg="mod">
          <ac:chgData name="Fabio Spaziani" userId="a4266648-d70e-4ec6-841a-7ce1e10c6416" providerId="ADAL" clId="{2FC99F54-E0EA-4815-B0F5-CBF5DB271B1F}" dt="2023-05-14T16:41:43.424" v="2427" actId="165"/>
          <ac:picMkLst>
            <pc:docMk/>
            <pc:sldMk cId="1947817" sldId="283"/>
            <ac:picMk id="31" creationId="{5989AA16-1211-5C27-2355-D865B38DC38D}"/>
          </ac:picMkLst>
        </pc:picChg>
        <pc:picChg chg="mod">
          <ac:chgData name="Fabio Spaziani" userId="a4266648-d70e-4ec6-841a-7ce1e10c6416" providerId="ADAL" clId="{2FC99F54-E0EA-4815-B0F5-CBF5DB271B1F}" dt="2023-05-14T16:41:43.424" v="2427" actId="165"/>
          <ac:picMkLst>
            <pc:docMk/>
            <pc:sldMk cId="1947817" sldId="283"/>
            <ac:picMk id="33" creationId="{EF3394E8-C812-6710-39BB-5C93FC2092BC}"/>
          </ac:picMkLst>
        </pc:picChg>
        <pc:picChg chg="mod">
          <ac:chgData name="Fabio Spaziani" userId="a4266648-d70e-4ec6-841a-7ce1e10c6416" providerId="ADAL" clId="{2FC99F54-E0EA-4815-B0F5-CBF5DB271B1F}" dt="2023-05-14T16:34:49.320" v="2110"/>
          <ac:picMkLst>
            <pc:docMk/>
            <pc:sldMk cId="1947817" sldId="283"/>
            <ac:picMk id="36" creationId="{6BA4505D-2B4C-B690-8B85-E5431B575A6C}"/>
          </ac:picMkLst>
        </pc:picChg>
        <pc:picChg chg="mod">
          <ac:chgData name="Fabio Spaziani" userId="a4266648-d70e-4ec6-841a-7ce1e10c6416" providerId="ADAL" clId="{2FC99F54-E0EA-4815-B0F5-CBF5DB271B1F}" dt="2023-05-14T16:34:49.320" v="2110"/>
          <ac:picMkLst>
            <pc:docMk/>
            <pc:sldMk cId="1947817" sldId="283"/>
            <ac:picMk id="38" creationId="{825289C4-7F80-FC87-5E2C-BEA4334F947E}"/>
          </ac:picMkLst>
        </pc:picChg>
        <pc:picChg chg="add del mod">
          <ac:chgData name="Fabio Spaziani" userId="a4266648-d70e-4ec6-841a-7ce1e10c6416" providerId="ADAL" clId="{2FC99F54-E0EA-4815-B0F5-CBF5DB271B1F}" dt="2023-05-14T16:35:42.541" v="2170"/>
          <ac:picMkLst>
            <pc:docMk/>
            <pc:sldMk cId="1947817" sldId="283"/>
            <ac:picMk id="40" creationId="{630BA971-901F-2BC4-3097-A9DE83311A81}"/>
          </ac:picMkLst>
        </pc:picChg>
        <pc:picChg chg="add mod topLvl">
          <ac:chgData name="Fabio Spaziani" userId="a4266648-d70e-4ec6-841a-7ce1e10c6416" providerId="ADAL" clId="{2FC99F54-E0EA-4815-B0F5-CBF5DB271B1F}" dt="2023-05-20T14:51:38.864" v="5523" actId="164"/>
          <ac:picMkLst>
            <pc:docMk/>
            <pc:sldMk cId="1947817" sldId="283"/>
            <ac:picMk id="43" creationId="{283E48F8-2889-C8D0-6EB0-2F4706F0298C}"/>
          </ac:picMkLst>
        </pc:picChg>
        <pc:picChg chg="add mod">
          <ac:chgData name="Fabio Spaziani" userId="a4266648-d70e-4ec6-841a-7ce1e10c6416" providerId="ADAL" clId="{2FC99F54-E0EA-4815-B0F5-CBF5DB271B1F}" dt="2023-05-14T16:37:48.296" v="2269" actId="164"/>
          <ac:picMkLst>
            <pc:docMk/>
            <pc:sldMk cId="1947817" sldId="283"/>
            <ac:picMk id="46" creationId="{558E4437-1A2E-C626-E04D-B9CB51AF9B55}"/>
          </ac:picMkLst>
        </pc:picChg>
        <pc:picChg chg="add mod">
          <ac:chgData name="Fabio Spaziani" userId="a4266648-d70e-4ec6-841a-7ce1e10c6416" providerId="ADAL" clId="{2FC99F54-E0EA-4815-B0F5-CBF5DB271B1F}" dt="2023-05-14T16:37:44.659" v="2268" actId="164"/>
          <ac:picMkLst>
            <pc:docMk/>
            <pc:sldMk cId="1947817" sldId="283"/>
            <ac:picMk id="49" creationId="{C8F6A214-7201-75C7-0313-D89428C139A2}"/>
          </ac:picMkLst>
        </pc:picChg>
        <pc:picChg chg="add mod">
          <ac:chgData name="Fabio Spaziani" userId="a4266648-d70e-4ec6-841a-7ce1e10c6416" providerId="ADAL" clId="{2FC99F54-E0EA-4815-B0F5-CBF5DB271B1F}" dt="2023-05-14T16:37:40.320" v="2267" actId="164"/>
          <ac:picMkLst>
            <pc:docMk/>
            <pc:sldMk cId="1947817" sldId="283"/>
            <ac:picMk id="52" creationId="{D4DE3D4D-0580-DBFD-8C5E-83250A3DCD9B}"/>
          </ac:picMkLst>
        </pc:picChg>
        <pc:picChg chg="mod">
          <ac:chgData name="Fabio Spaziani" userId="a4266648-d70e-4ec6-841a-7ce1e10c6416" providerId="ADAL" clId="{2FC99F54-E0EA-4815-B0F5-CBF5DB271B1F}" dt="2023-05-14T16:38:25.944" v="2321"/>
          <ac:picMkLst>
            <pc:docMk/>
            <pc:sldMk cId="1947817" sldId="283"/>
            <ac:picMk id="60" creationId="{9DC89036-7745-AA6B-B767-C836BB6D97C5}"/>
          </ac:picMkLst>
        </pc:picChg>
        <pc:picChg chg="mod">
          <ac:chgData name="Fabio Spaziani" userId="a4266648-d70e-4ec6-841a-7ce1e10c6416" providerId="ADAL" clId="{2FC99F54-E0EA-4815-B0F5-CBF5DB271B1F}" dt="2023-05-14T16:38:37.289" v="2343"/>
          <ac:picMkLst>
            <pc:docMk/>
            <pc:sldMk cId="1947817" sldId="283"/>
            <ac:picMk id="64" creationId="{6234A48F-95F5-00B8-9A84-643309041142}"/>
          </ac:picMkLst>
        </pc:picChg>
      </pc:sldChg>
      <pc:sldChg chg="addSp delSp modSp add mod delAnim modAnim">
        <pc:chgData name="Fabio Spaziani" userId="a4266648-d70e-4ec6-841a-7ce1e10c6416" providerId="ADAL" clId="{2FC99F54-E0EA-4815-B0F5-CBF5DB271B1F}" dt="2023-05-17T13:14:52.865" v="4890" actId="1582"/>
        <pc:sldMkLst>
          <pc:docMk/>
          <pc:sldMk cId="627911139" sldId="284"/>
        </pc:sldMkLst>
        <pc:spChg chg="mod">
          <ac:chgData name="Fabio Spaziani" userId="a4266648-d70e-4ec6-841a-7ce1e10c6416" providerId="ADAL" clId="{2FC99F54-E0EA-4815-B0F5-CBF5DB271B1F}" dt="2023-05-15T16:41:05.053" v="2913" actId="20577"/>
          <ac:spMkLst>
            <pc:docMk/>
            <pc:sldMk cId="627911139" sldId="284"/>
            <ac:spMk id="2" creationId="{05EE2F23-A361-216F-8AEB-032FC07C3CA8}"/>
          </ac:spMkLst>
        </pc:spChg>
        <pc:spChg chg="add mod">
          <ac:chgData name="Fabio Spaziani" userId="a4266648-d70e-4ec6-841a-7ce1e10c6416" providerId="ADAL" clId="{2FC99F54-E0EA-4815-B0F5-CBF5DB271B1F}" dt="2023-05-17T13:14:52.865" v="4890" actId="1582"/>
          <ac:spMkLst>
            <pc:docMk/>
            <pc:sldMk cId="627911139" sldId="284"/>
            <ac:spMk id="3" creationId="{1A3CCE5E-DE28-94ED-4D76-88092F7686BA}"/>
          </ac:spMkLst>
        </pc:spChg>
        <pc:spChg chg="add mod ord">
          <ac:chgData name="Fabio Spaziani" userId="a4266648-d70e-4ec6-841a-7ce1e10c6416" providerId="ADAL" clId="{2FC99F54-E0EA-4815-B0F5-CBF5DB271B1F}" dt="2023-05-15T16:50:26.684" v="2929" actId="164"/>
          <ac:spMkLst>
            <pc:docMk/>
            <pc:sldMk cId="627911139" sldId="284"/>
            <ac:spMk id="5" creationId="{67748365-ED8F-AE28-8912-76B3B3047326}"/>
          </ac:spMkLst>
        </pc:spChg>
        <pc:spChg chg="add del mod">
          <ac:chgData name="Fabio Spaziani" userId="a4266648-d70e-4ec6-841a-7ce1e10c6416" providerId="ADAL" clId="{2FC99F54-E0EA-4815-B0F5-CBF5DB271B1F}" dt="2023-05-15T16:20:56.888" v="2741" actId="11529"/>
          <ac:spMkLst>
            <pc:docMk/>
            <pc:sldMk cId="627911139" sldId="284"/>
            <ac:spMk id="6" creationId="{72870A66-9D69-3717-F733-5DC42B1F89F2}"/>
          </ac:spMkLst>
        </pc:spChg>
        <pc:spChg chg="add del mod">
          <ac:chgData name="Fabio Spaziani" userId="a4266648-d70e-4ec6-841a-7ce1e10c6416" providerId="ADAL" clId="{2FC99F54-E0EA-4815-B0F5-CBF5DB271B1F}" dt="2023-05-15T16:20:54.255" v="2737"/>
          <ac:spMkLst>
            <pc:docMk/>
            <pc:sldMk cId="627911139" sldId="284"/>
            <ac:spMk id="7" creationId="{969EBF18-F059-0D60-A515-A84BD8F4CC17}"/>
          </ac:spMkLst>
        </pc:spChg>
        <pc:spChg chg="add del mod">
          <ac:chgData name="Fabio Spaziani" userId="a4266648-d70e-4ec6-841a-7ce1e10c6416" providerId="ADAL" clId="{2FC99F54-E0EA-4815-B0F5-CBF5DB271B1F}" dt="2023-05-15T16:24:32.935" v="2795" actId="478"/>
          <ac:spMkLst>
            <pc:docMk/>
            <pc:sldMk cId="627911139" sldId="284"/>
            <ac:spMk id="8" creationId="{CFC3BF61-9DD2-5007-CFCA-832E71AD63C9}"/>
          </ac:spMkLst>
        </pc:spChg>
        <pc:spChg chg="add del mod">
          <ac:chgData name="Fabio Spaziani" userId="a4266648-d70e-4ec6-841a-7ce1e10c6416" providerId="ADAL" clId="{2FC99F54-E0EA-4815-B0F5-CBF5DB271B1F}" dt="2023-05-15T16:24:00.835" v="2785" actId="478"/>
          <ac:spMkLst>
            <pc:docMk/>
            <pc:sldMk cId="627911139" sldId="284"/>
            <ac:spMk id="9" creationId="{94C5EC2E-5F65-BB96-D3B4-F6643F1D8F5B}"/>
          </ac:spMkLst>
        </pc:spChg>
        <pc:spChg chg="add del mod">
          <ac:chgData name="Fabio Spaziani" userId="a4266648-d70e-4ec6-841a-7ce1e10c6416" providerId="ADAL" clId="{2FC99F54-E0EA-4815-B0F5-CBF5DB271B1F}" dt="2023-05-15T16:24:37.650" v="2797" actId="478"/>
          <ac:spMkLst>
            <pc:docMk/>
            <pc:sldMk cId="627911139" sldId="284"/>
            <ac:spMk id="10" creationId="{1FF458DD-98B1-4318-5D72-4C5C655C1CF8}"/>
          </ac:spMkLst>
        </pc:spChg>
        <pc:spChg chg="add del mod">
          <ac:chgData name="Fabio Spaziani" userId="a4266648-d70e-4ec6-841a-7ce1e10c6416" providerId="ADAL" clId="{2FC99F54-E0EA-4815-B0F5-CBF5DB271B1F}" dt="2023-05-15T16:22:19.757" v="2766" actId="478"/>
          <ac:spMkLst>
            <pc:docMk/>
            <pc:sldMk cId="627911139" sldId="284"/>
            <ac:spMk id="11" creationId="{C573481F-BD2B-153E-AFCD-561B890CFAA8}"/>
          </ac:spMkLst>
        </pc:spChg>
        <pc:spChg chg="add del mod">
          <ac:chgData name="Fabio Spaziani" userId="a4266648-d70e-4ec6-841a-7ce1e10c6416" providerId="ADAL" clId="{2FC99F54-E0EA-4815-B0F5-CBF5DB271B1F}" dt="2023-05-15T16:41:25.389" v="2917" actId="478"/>
          <ac:spMkLst>
            <pc:docMk/>
            <pc:sldMk cId="627911139" sldId="284"/>
            <ac:spMk id="12" creationId="{C8349B77-451D-E819-5F56-45E259E18AE7}"/>
          </ac:spMkLst>
        </pc:spChg>
        <pc:spChg chg="add del mod">
          <ac:chgData name="Fabio Spaziani" userId="a4266648-d70e-4ec6-841a-7ce1e10c6416" providerId="ADAL" clId="{2FC99F54-E0EA-4815-B0F5-CBF5DB271B1F}" dt="2023-05-15T16:41:25.389" v="2917" actId="478"/>
          <ac:spMkLst>
            <pc:docMk/>
            <pc:sldMk cId="627911139" sldId="284"/>
            <ac:spMk id="13" creationId="{9AB9472D-5878-2584-C3B4-CDA1DDB23E6E}"/>
          </ac:spMkLst>
        </pc:spChg>
        <pc:spChg chg="add del mod">
          <ac:chgData name="Fabio Spaziani" userId="a4266648-d70e-4ec6-841a-7ce1e10c6416" providerId="ADAL" clId="{2FC99F54-E0EA-4815-B0F5-CBF5DB271B1F}" dt="2023-05-15T16:26:07.102" v="2817" actId="478"/>
          <ac:spMkLst>
            <pc:docMk/>
            <pc:sldMk cId="627911139" sldId="284"/>
            <ac:spMk id="14" creationId="{658A51FC-F5AD-74D2-5147-C0E8BD3A65DD}"/>
          </ac:spMkLst>
        </pc:spChg>
        <pc:spChg chg="add del mod">
          <ac:chgData name="Fabio Spaziani" userId="a4266648-d70e-4ec6-841a-7ce1e10c6416" providerId="ADAL" clId="{2FC99F54-E0EA-4815-B0F5-CBF5DB271B1F}" dt="2023-05-15T16:41:25.389" v="2917" actId="478"/>
          <ac:spMkLst>
            <pc:docMk/>
            <pc:sldMk cId="627911139" sldId="284"/>
            <ac:spMk id="15" creationId="{E7B6390C-5843-D6DA-7E9B-20A00382B660}"/>
          </ac:spMkLst>
        </pc:spChg>
        <pc:spChg chg="add del mod">
          <ac:chgData name="Fabio Spaziani" userId="a4266648-d70e-4ec6-841a-7ce1e10c6416" providerId="ADAL" clId="{2FC99F54-E0EA-4815-B0F5-CBF5DB271B1F}" dt="2023-05-15T16:26:09.564" v="2819" actId="478"/>
          <ac:spMkLst>
            <pc:docMk/>
            <pc:sldMk cId="627911139" sldId="284"/>
            <ac:spMk id="16" creationId="{42AB17E9-9AC3-D847-E299-5342D20A490F}"/>
          </ac:spMkLst>
        </pc:spChg>
        <pc:spChg chg="del">
          <ac:chgData name="Fabio Spaziani" userId="a4266648-d70e-4ec6-841a-7ce1e10c6416" providerId="ADAL" clId="{2FC99F54-E0EA-4815-B0F5-CBF5DB271B1F}" dt="2023-05-15T16:17:10.233" v="2704" actId="478"/>
          <ac:spMkLst>
            <pc:docMk/>
            <pc:sldMk cId="627911139" sldId="284"/>
            <ac:spMk id="19" creationId="{BD7A7390-75EB-CEF4-AFB6-63D65B763141}"/>
          </ac:spMkLst>
        </pc:spChg>
        <pc:spChg chg="del">
          <ac:chgData name="Fabio Spaziani" userId="a4266648-d70e-4ec6-841a-7ce1e10c6416" providerId="ADAL" clId="{2FC99F54-E0EA-4815-B0F5-CBF5DB271B1F}" dt="2023-05-15T16:17:10.233" v="2704" actId="478"/>
          <ac:spMkLst>
            <pc:docMk/>
            <pc:sldMk cId="627911139" sldId="284"/>
            <ac:spMk id="20" creationId="{CFB7E52F-B2D0-2E94-75E9-019A5652A02F}"/>
          </ac:spMkLst>
        </pc:spChg>
        <pc:grpChg chg="del">
          <ac:chgData name="Fabio Spaziani" userId="a4266648-d70e-4ec6-841a-7ce1e10c6416" providerId="ADAL" clId="{2FC99F54-E0EA-4815-B0F5-CBF5DB271B1F}" dt="2023-05-15T16:17:10.233" v="2704" actId="478"/>
          <ac:grpSpMkLst>
            <pc:docMk/>
            <pc:sldMk cId="627911139" sldId="284"/>
            <ac:grpSpMk id="40" creationId="{75CCA3AD-880A-9C84-47E4-C52BFE38C1D5}"/>
          </ac:grpSpMkLst>
        </pc:grpChg>
        <pc:grpChg chg="add mod">
          <ac:chgData name="Fabio Spaziani" userId="a4266648-d70e-4ec6-841a-7ce1e10c6416" providerId="ADAL" clId="{2FC99F54-E0EA-4815-B0F5-CBF5DB271B1F}" dt="2023-05-15T16:50:32.102" v="2930" actId="1076"/>
          <ac:grpSpMkLst>
            <pc:docMk/>
            <pc:sldMk cId="627911139" sldId="284"/>
            <ac:grpSpMk id="42" creationId="{CB132805-480E-72AB-06BA-1BAE7E8052EE}"/>
          </ac:grpSpMkLst>
        </pc:grpChg>
        <pc:grpChg chg="del">
          <ac:chgData name="Fabio Spaziani" userId="a4266648-d70e-4ec6-841a-7ce1e10c6416" providerId="ADAL" clId="{2FC99F54-E0EA-4815-B0F5-CBF5DB271B1F}" dt="2023-05-15T16:17:10.233" v="2704" actId="478"/>
          <ac:grpSpMkLst>
            <pc:docMk/>
            <pc:sldMk cId="627911139" sldId="284"/>
            <ac:grpSpMk id="47" creationId="{AC3CB971-DBFD-4DC6-F4FA-790256882995}"/>
          </ac:grpSpMkLst>
        </pc:grpChg>
        <pc:picChg chg="add del mod modCrop">
          <ac:chgData name="Fabio Spaziani" userId="a4266648-d70e-4ec6-841a-7ce1e10c6416" providerId="ADAL" clId="{2FC99F54-E0EA-4815-B0F5-CBF5DB271B1F}" dt="2023-05-15T16:41:20.949" v="2914" actId="478"/>
          <ac:picMkLst>
            <pc:docMk/>
            <pc:sldMk cId="627911139" sldId="284"/>
            <ac:picMk id="4" creationId="{2384B8B5-08E9-211C-966B-0A2E65CEDB13}"/>
          </ac:picMkLst>
        </pc:picChg>
        <pc:picChg chg="add del">
          <ac:chgData name="Fabio Spaziani" userId="a4266648-d70e-4ec6-841a-7ce1e10c6416" providerId="ADAL" clId="{2FC99F54-E0EA-4815-B0F5-CBF5DB271B1F}" dt="2023-05-15T16:41:21.895" v="2916" actId="22"/>
          <ac:picMkLst>
            <pc:docMk/>
            <pc:sldMk cId="627911139" sldId="284"/>
            <ac:picMk id="36" creationId="{E9F9365E-0C9F-2537-95E2-C6B747B72111}"/>
          </ac:picMkLst>
        </pc:picChg>
        <pc:picChg chg="add mod modCrop">
          <ac:chgData name="Fabio Spaziani" userId="a4266648-d70e-4ec6-841a-7ce1e10c6416" providerId="ADAL" clId="{2FC99F54-E0EA-4815-B0F5-CBF5DB271B1F}" dt="2023-05-15T16:50:26.684" v="2929" actId="164"/>
          <ac:picMkLst>
            <pc:docMk/>
            <pc:sldMk cId="627911139" sldId="284"/>
            <ac:picMk id="38" creationId="{69DC8408-4363-C5DD-48AC-AB1E305109CA}"/>
          </ac:picMkLst>
        </pc:picChg>
        <pc:picChg chg="add mod">
          <ac:chgData name="Fabio Spaziani" userId="a4266648-d70e-4ec6-841a-7ce1e10c6416" providerId="ADAL" clId="{2FC99F54-E0EA-4815-B0F5-CBF5DB271B1F}" dt="2023-05-15T17:00:21.551" v="2931" actId="1076"/>
          <ac:picMkLst>
            <pc:docMk/>
            <pc:sldMk cId="627911139" sldId="284"/>
            <ac:picMk id="41" creationId="{0CAE52CA-08D3-88F1-953E-96F75271D255}"/>
          </ac:picMkLst>
        </pc:picChg>
        <pc:picChg chg="del">
          <ac:chgData name="Fabio Spaziani" userId="a4266648-d70e-4ec6-841a-7ce1e10c6416" providerId="ADAL" clId="{2FC99F54-E0EA-4815-B0F5-CBF5DB271B1F}" dt="2023-05-15T16:13:29.224" v="2618" actId="478"/>
          <ac:picMkLst>
            <pc:docMk/>
            <pc:sldMk cId="627911139" sldId="284"/>
            <ac:picMk id="1026" creationId="{50CDC361-1CF8-F37F-A232-917AB435C1F3}"/>
          </ac:picMkLst>
        </pc:picChg>
        <pc:cxnChg chg="del mod">
          <ac:chgData name="Fabio Spaziani" userId="a4266648-d70e-4ec6-841a-7ce1e10c6416" providerId="ADAL" clId="{2FC99F54-E0EA-4815-B0F5-CBF5DB271B1F}" dt="2023-05-15T16:17:10.233" v="2704" actId="478"/>
          <ac:cxnSpMkLst>
            <pc:docMk/>
            <pc:sldMk cId="627911139" sldId="284"/>
            <ac:cxnSpMk id="24" creationId="{6759107C-287E-3143-9DD7-C2019472542F}"/>
          </ac:cxnSpMkLst>
        </pc:cxnChg>
        <pc:cxnChg chg="del mod">
          <ac:chgData name="Fabio Spaziani" userId="a4266648-d70e-4ec6-841a-7ce1e10c6416" providerId="ADAL" clId="{2FC99F54-E0EA-4815-B0F5-CBF5DB271B1F}" dt="2023-05-15T16:17:10.233" v="2704" actId="478"/>
          <ac:cxnSpMkLst>
            <pc:docMk/>
            <pc:sldMk cId="627911139" sldId="284"/>
            <ac:cxnSpMk id="25" creationId="{70D53649-D089-985E-2F22-6B1DF7260E52}"/>
          </ac:cxnSpMkLst>
        </pc:cxnChg>
        <pc:cxnChg chg="mod">
          <ac:chgData name="Fabio Spaziani" userId="a4266648-d70e-4ec6-841a-7ce1e10c6416" providerId="ADAL" clId="{2FC99F54-E0EA-4815-B0F5-CBF5DB271B1F}" dt="2023-05-15T16:17:10.233" v="2704" actId="478"/>
          <ac:cxnSpMkLst>
            <pc:docMk/>
            <pc:sldMk cId="627911139" sldId="284"/>
            <ac:cxnSpMk id="26" creationId="{29EF1D5D-971E-86DF-C726-EACDE6AC740D}"/>
          </ac:cxnSpMkLst>
        </pc:cxnChg>
        <pc:cxnChg chg="del mod">
          <ac:chgData name="Fabio Spaziani" userId="a4266648-d70e-4ec6-841a-7ce1e10c6416" providerId="ADAL" clId="{2FC99F54-E0EA-4815-B0F5-CBF5DB271B1F}" dt="2023-05-15T16:17:10.233" v="2704" actId="478"/>
          <ac:cxnSpMkLst>
            <pc:docMk/>
            <pc:sldMk cId="627911139" sldId="284"/>
            <ac:cxnSpMk id="28" creationId="{F2848272-7829-5DF8-0785-69AD7D66E3A0}"/>
          </ac:cxnSpMkLst>
        </pc:cxnChg>
        <pc:cxnChg chg="del mod">
          <ac:chgData name="Fabio Spaziani" userId="a4266648-d70e-4ec6-841a-7ce1e10c6416" providerId="ADAL" clId="{2FC99F54-E0EA-4815-B0F5-CBF5DB271B1F}" dt="2023-05-15T16:17:10.233" v="2704" actId="478"/>
          <ac:cxnSpMkLst>
            <pc:docMk/>
            <pc:sldMk cId="627911139" sldId="284"/>
            <ac:cxnSpMk id="58" creationId="{30F639B5-BCE4-87C1-9C61-174E97467571}"/>
          </ac:cxnSpMkLst>
        </pc:cxnChg>
      </pc:sldChg>
      <pc:sldChg chg="addSp delSp modSp add mod delAnim">
        <pc:chgData name="Fabio Spaziani" userId="a4266648-d70e-4ec6-841a-7ce1e10c6416" providerId="ADAL" clId="{2FC99F54-E0EA-4815-B0F5-CBF5DB271B1F}" dt="2023-05-22T13:08:34.768" v="5768" actId="6549"/>
        <pc:sldMkLst>
          <pc:docMk/>
          <pc:sldMk cId="3268259338" sldId="285"/>
        </pc:sldMkLst>
        <pc:spChg chg="mod">
          <ac:chgData name="Fabio Spaziani" userId="a4266648-d70e-4ec6-841a-7ce1e10c6416" providerId="ADAL" clId="{2FC99F54-E0EA-4815-B0F5-CBF5DB271B1F}" dt="2023-05-22T13:08:34.768" v="5768" actId="6549"/>
          <ac:spMkLst>
            <pc:docMk/>
            <pc:sldMk cId="3268259338" sldId="285"/>
            <ac:spMk id="2" creationId="{05EE2F23-A361-216F-8AEB-032FC07C3CA8}"/>
          </ac:spMkLst>
        </pc:spChg>
        <pc:spChg chg="del">
          <ac:chgData name="Fabio Spaziani" userId="a4266648-d70e-4ec6-841a-7ce1e10c6416" providerId="ADAL" clId="{2FC99F54-E0EA-4815-B0F5-CBF5DB271B1F}" dt="2023-05-15T16:29:55.148" v="2884" actId="478"/>
          <ac:spMkLst>
            <pc:docMk/>
            <pc:sldMk cId="3268259338" sldId="285"/>
            <ac:spMk id="5" creationId="{67748365-ED8F-AE28-8912-76B3B3047326}"/>
          </ac:spMkLst>
        </pc:spChg>
        <pc:spChg chg="add mod ord">
          <ac:chgData name="Fabio Spaziani" userId="a4266648-d70e-4ec6-841a-7ce1e10c6416" providerId="ADAL" clId="{2FC99F54-E0EA-4815-B0F5-CBF5DB271B1F}" dt="2023-05-21T18:38:43.821" v="5652" actId="14100"/>
          <ac:spMkLst>
            <pc:docMk/>
            <pc:sldMk cId="3268259338" sldId="285"/>
            <ac:spMk id="7" creationId="{7B81120D-C1EB-E639-8400-9171BD020688}"/>
          </ac:spMkLst>
        </pc:spChg>
        <pc:spChg chg="del">
          <ac:chgData name="Fabio Spaziani" userId="a4266648-d70e-4ec6-841a-7ce1e10c6416" providerId="ADAL" clId="{2FC99F54-E0EA-4815-B0F5-CBF5DB271B1F}" dt="2023-05-15T16:29:55.148" v="2884" actId="478"/>
          <ac:spMkLst>
            <pc:docMk/>
            <pc:sldMk cId="3268259338" sldId="285"/>
            <ac:spMk id="12" creationId="{C8349B77-451D-E819-5F56-45E259E18AE7}"/>
          </ac:spMkLst>
        </pc:spChg>
        <pc:spChg chg="del">
          <ac:chgData name="Fabio Spaziani" userId="a4266648-d70e-4ec6-841a-7ce1e10c6416" providerId="ADAL" clId="{2FC99F54-E0EA-4815-B0F5-CBF5DB271B1F}" dt="2023-05-15T16:29:55.148" v="2884" actId="478"/>
          <ac:spMkLst>
            <pc:docMk/>
            <pc:sldMk cId="3268259338" sldId="285"/>
            <ac:spMk id="13" creationId="{9AB9472D-5878-2584-C3B4-CDA1DDB23E6E}"/>
          </ac:spMkLst>
        </pc:spChg>
        <pc:spChg chg="del">
          <ac:chgData name="Fabio Spaziani" userId="a4266648-d70e-4ec6-841a-7ce1e10c6416" providerId="ADAL" clId="{2FC99F54-E0EA-4815-B0F5-CBF5DB271B1F}" dt="2023-05-15T16:29:55.148" v="2884" actId="478"/>
          <ac:spMkLst>
            <pc:docMk/>
            <pc:sldMk cId="3268259338" sldId="285"/>
            <ac:spMk id="15" creationId="{E7B6390C-5843-D6DA-7E9B-20A00382B660}"/>
          </ac:spMkLst>
        </pc:spChg>
        <pc:picChg chg="del">
          <ac:chgData name="Fabio Spaziani" userId="a4266648-d70e-4ec6-841a-7ce1e10c6416" providerId="ADAL" clId="{2FC99F54-E0EA-4815-B0F5-CBF5DB271B1F}" dt="2023-05-15T16:29:55.148" v="2884" actId="478"/>
          <ac:picMkLst>
            <pc:docMk/>
            <pc:sldMk cId="3268259338" sldId="285"/>
            <ac:picMk id="4" creationId="{2384B8B5-08E9-211C-966B-0A2E65CEDB13}"/>
          </ac:picMkLst>
        </pc:picChg>
        <pc:picChg chg="add mod modCrop">
          <ac:chgData name="Fabio Spaziani" userId="a4266648-d70e-4ec6-841a-7ce1e10c6416" providerId="ADAL" clId="{2FC99F54-E0EA-4815-B0F5-CBF5DB271B1F}" dt="2023-05-21T18:38:39.423" v="5651" actId="14100"/>
          <ac:picMkLst>
            <pc:docMk/>
            <pc:sldMk cId="3268259338" sldId="285"/>
            <ac:picMk id="6" creationId="{519A3B88-CC62-CE26-06EB-1E302FC7E54E}"/>
          </ac:picMkLst>
        </pc:picChg>
      </pc:sldChg>
      <pc:sldChg chg="addSp delSp modSp add mod delAnim">
        <pc:chgData name="Fabio Spaziani" userId="a4266648-d70e-4ec6-841a-7ce1e10c6416" providerId="ADAL" clId="{2FC99F54-E0EA-4815-B0F5-CBF5DB271B1F}" dt="2023-05-22T13:08:24.410" v="5767" actId="20577"/>
        <pc:sldMkLst>
          <pc:docMk/>
          <pc:sldMk cId="2033325858" sldId="286"/>
        </pc:sldMkLst>
        <pc:spChg chg="mod">
          <ac:chgData name="Fabio Spaziani" userId="a4266648-d70e-4ec6-841a-7ce1e10c6416" providerId="ADAL" clId="{2FC99F54-E0EA-4815-B0F5-CBF5DB271B1F}" dt="2023-05-22T13:08:24.410" v="5767" actId="20577"/>
          <ac:spMkLst>
            <pc:docMk/>
            <pc:sldMk cId="2033325858" sldId="286"/>
            <ac:spMk id="2" creationId="{05EE2F23-A361-216F-8AEB-032FC07C3CA8}"/>
          </ac:spMkLst>
        </pc:spChg>
        <pc:spChg chg="del">
          <ac:chgData name="Fabio Spaziani" userId="a4266648-d70e-4ec6-841a-7ce1e10c6416" providerId="ADAL" clId="{2FC99F54-E0EA-4815-B0F5-CBF5DB271B1F}" dt="2023-05-21T18:37:10.963" v="5626" actId="478"/>
          <ac:spMkLst>
            <pc:docMk/>
            <pc:sldMk cId="2033325858" sldId="286"/>
            <ac:spMk id="5" creationId="{67748365-ED8F-AE28-8912-76B3B3047326}"/>
          </ac:spMkLst>
        </pc:spChg>
        <pc:spChg chg="add mod ord">
          <ac:chgData name="Fabio Spaziani" userId="a4266648-d70e-4ec6-841a-7ce1e10c6416" providerId="ADAL" clId="{2FC99F54-E0EA-4815-B0F5-CBF5DB271B1F}" dt="2023-05-21T18:37:56.555" v="5641" actId="167"/>
          <ac:spMkLst>
            <pc:docMk/>
            <pc:sldMk cId="2033325858" sldId="286"/>
            <ac:spMk id="6" creationId="{15B4B357-8200-2661-D639-4733436020FA}"/>
          </ac:spMkLst>
        </pc:spChg>
        <pc:spChg chg="del">
          <ac:chgData name="Fabio Spaziani" userId="a4266648-d70e-4ec6-841a-7ce1e10c6416" providerId="ADAL" clId="{2FC99F54-E0EA-4815-B0F5-CBF5DB271B1F}" dt="2023-05-21T18:37:14.657" v="5627" actId="478"/>
          <ac:spMkLst>
            <pc:docMk/>
            <pc:sldMk cId="2033325858" sldId="286"/>
            <ac:spMk id="12" creationId="{C8349B77-451D-E819-5F56-45E259E18AE7}"/>
          </ac:spMkLst>
        </pc:spChg>
        <pc:spChg chg="del">
          <ac:chgData name="Fabio Spaziani" userId="a4266648-d70e-4ec6-841a-7ce1e10c6416" providerId="ADAL" clId="{2FC99F54-E0EA-4815-B0F5-CBF5DB271B1F}" dt="2023-05-21T18:37:14.657" v="5627" actId="478"/>
          <ac:spMkLst>
            <pc:docMk/>
            <pc:sldMk cId="2033325858" sldId="286"/>
            <ac:spMk id="13" creationId="{9AB9472D-5878-2584-C3B4-CDA1DDB23E6E}"/>
          </ac:spMkLst>
        </pc:spChg>
        <pc:spChg chg="del">
          <ac:chgData name="Fabio Spaziani" userId="a4266648-d70e-4ec6-841a-7ce1e10c6416" providerId="ADAL" clId="{2FC99F54-E0EA-4815-B0F5-CBF5DB271B1F}" dt="2023-05-21T18:37:17.578" v="5630" actId="478"/>
          <ac:spMkLst>
            <pc:docMk/>
            <pc:sldMk cId="2033325858" sldId="286"/>
            <ac:spMk id="15" creationId="{E7B6390C-5843-D6DA-7E9B-20A00382B660}"/>
          </ac:spMkLst>
        </pc:spChg>
        <pc:picChg chg="add mod modCrop">
          <ac:chgData name="Fabio Spaziani" userId="a4266648-d70e-4ec6-841a-7ce1e10c6416" providerId="ADAL" clId="{2FC99F54-E0EA-4815-B0F5-CBF5DB271B1F}" dt="2023-05-21T18:37:37.790" v="5636" actId="1076"/>
          <ac:picMkLst>
            <pc:docMk/>
            <pc:sldMk cId="2033325858" sldId="286"/>
            <ac:picMk id="3" creationId="{1E2D987C-479A-14BD-08FB-326C718E0EE5}"/>
          </ac:picMkLst>
        </pc:picChg>
        <pc:picChg chg="del">
          <ac:chgData name="Fabio Spaziani" userId="a4266648-d70e-4ec6-841a-7ce1e10c6416" providerId="ADAL" clId="{2FC99F54-E0EA-4815-B0F5-CBF5DB271B1F}" dt="2023-05-21T18:37:14.657" v="5627" actId="478"/>
          <ac:picMkLst>
            <pc:docMk/>
            <pc:sldMk cId="2033325858" sldId="286"/>
            <ac:picMk id="4" creationId="{2384B8B5-08E9-211C-966B-0A2E65CEDB13}"/>
          </ac:picMkLst>
        </pc:picChg>
      </pc:sldChg>
      <pc:sldChg chg="addSp delSp modSp add mod modAnim">
        <pc:chgData name="Fabio Spaziani" userId="a4266648-d70e-4ec6-841a-7ce1e10c6416" providerId="ADAL" clId="{2FC99F54-E0EA-4815-B0F5-CBF5DB271B1F}" dt="2023-05-24T17:57:49.577" v="5993" actId="14100"/>
        <pc:sldMkLst>
          <pc:docMk/>
          <pc:sldMk cId="1461421276" sldId="287"/>
        </pc:sldMkLst>
        <pc:spChg chg="mod">
          <ac:chgData name="Fabio Spaziani" userId="a4266648-d70e-4ec6-841a-7ce1e10c6416" providerId="ADAL" clId="{2FC99F54-E0EA-4815-B0F5-CBF5DB271B1F}" dt="2023-05-15T17:21:35.572" v="2973" actId="27636"/>
          <ac:spMkLst>
            <pc:docMk/>
            <pc:sldMk cId="1461421276" sldId="287"/>
            <ac:spMk id="2" creationId="{05EE2F23-A361-216F-8AEB-032FC07C3CA8}"/>
          </ac:spMkLst>
        </pc:spChg>
        <pc:spChg chg="add mod">
          <ac:chgData name="Fabio Spaziani" userId="a4266648-d70e-4ec6-841a-7ce1e10c6416" providerId="ADAL" clId="{2FC99F54-E0EA-4815-B0F5-CBF5DB271B1F}" dt="2023-05-16T17:39:18.644" v="4381" actId="14100"/>
          <ac:spMkLst>
            <pc:docMk/>
            <pc:sldMk cId="1461421276" sldId="287"/>
            <ac:spMk id="3" creationId="{BCEC5BF8-B373-DAD6-E07A-A262BE0529B7}"/>
          </ac:spMkLst>
        </pc:spChg>
        <pc:spChg chg="add mod">
          <ac:chgData name="Fabio Spaziani" userId="a4266648-d70e-4ec6-841a-7ce1e10c6416" providerId="ADAL" clId="{2FC99F54-E0EA-4815-B0F5-CBF5DB271B1F}" dt="2023-05-16T17:39:51.150" v="4392" actId="14100"/>
          <ac:spMkLst>
            <pc:docMk/>
            <pc:sldMk cId="1461421276" sldId="287"/>
            <ac:spMk id="4" creationId="{7CD1BA62-6530-0A3E-D716-FFC2853ADC8A}"/>
          </ac:spMkLst>
        </pc:spChg>
        <pc:spChg chg="add mod ord">
          <ac:chgData name="Fabio Spaziani" userId="a4266648-d70e-4ec6-841a-7ce1e10c6416" providerId="ADAL" clId="{2FC99F54-E0EA-4815-B0F5-CBF5DB271B1F}" dt="2023-05-15T17:27:44.273" v="3085" actId="167"/>
          <ac:spMkLst>
            <pc:docMk/>
            <pc:sldMk cId="1461421276" sldId="287"/>
            <ac:spMk id="6" creationId="{CF7460B2-789A-4C4E-2A69-76E35F50A15B}"/>
          </ac:spMkLst>
        </pc:spChg>
        <pc:spChg chg="add mod">
          <ac:chgData name="Fabio Spaziani" userId="a4266648-d70e-4ec6-841a-7ce1e10c6416" providerId="ADAL" clId="{2FC99F54-E0EA-4815-B0F5-CBF5DB271B1F}" dt="2023-05-16T17:39:40.503" v="4388" actId="14100"/>
          <ac:spMkLst>
            <pc:docMk/>
            <pc:sldMk cId="1461421276" sldId="287"/>
            <ac:spMk id="7" creationId="{4EB43450-B5B2-FF88-64B3-ECCD97F21E34}"/>
          </ac:spMkLst>
        </pc:spChg>
        <pc:spChg chg="add mod">
          <ac:chgData name="Fabio Spaziani" userId="a4266648-d70e-4ec6-841a-7ce1e10c6416" providerId="ADAL" clId="{2FC99F54-E0EA-4815-B0F5-CBF5DB271B1F}" dt="2023-05-24T17:56:19.736" v="5974" actId="14100"/>
          <ac:spMkLst>
            <pc:docMk/>
            <pc:sldMk cId="1461421276" sldId="287"/>
            <ac:spMk id="8" creationId="{987DCF2A-D007-15AF-A60B-2717E075B730}"/>
          </ac:spMkLst>
        </pc:spChg>
        <pc:spChg chg="add mod">
          <ac:chgData name="Fabio Spaziani" userId="a4266648-d70e-4ec6-841a-7ce1e10c6416" providerId="ADAL" clId="{2FC99F54-E0EA-4815-B0F5-CBF5DB271B1F}" dt="2023-05-24T17:57:49.577" v="5993" actId="14100"/>
          <ac:spMkLst>
            <pc:docMk/>
            <pc:sldMk cId="1461421276" sldId="287"/>
            <ac:spMk id="9" creationId="{DEF3A101-9E26-CE86-3BAD-510029112A64}"/>
          </ac:spMkLst>
        </pc:spChg>
        <pc:picChg chg="del">
          <ac:chgData name="Fabio Spaziani" userId="a4266648-d70e-4ec6-841a-7ce1e10c6416" providerId="ADAL" clId="{2FC99F54-E0EA-4815-B0F5-CBF5DB271B1F}" dt="2023-05-15T17:20:48.507" v="2951" actId="478"/>
          <ac:picMkLst>
            <pc:docMk/>
            <pc:sldMk cId="1461421276" sldId="287"/>
            <ac:picMk id="4" creationId="{A054D374-4762-C6CA-4B3E-204C0E498646}"/>
          </ac:picMkLst>
        </pc:picChg>
        <pc:picChg chg="add mod">
          <ac:chgData name="Fabio Spaziani" userId="a4266648-d70e-4ec6-841a-7ce1e10c6416" providerId="ADAL" clId="{2FC99F54-E0EA-4815-B0F5-CBF5DB271B1F}" dt="2023-05-15T17:27:21.513" v="3081" actId="1076"/>
          <ac:picMkLst>
            <pc:docMk/>
            <pc:sldMk cId="1461421276" sldId="287"/>
            <ac:picMk id="5" creationId="{19161294-8F3D-26BD-FC35-8E9BDE7CA8D2}"/>
          </ac:picMkLst>
        </pc:picChg>
      </pc:sldChg>
      <pc:sldChg chg="addSp delSp modSp add mod ord modAnim">
        <pc:chgData name="Fabio Spaziani" userId="a4266648-d70e-4ec6-841a-7ce1e10c6416" providerId="ADAL" clId="{2FC99F54-E0EA-4815-B0F5-CBF5DB271B1F}" dt="2023-05-24T17:56:01.294" v="5970"/>
        <pc:sldMkLst>
          <pc:docMk/>
          <pc:sldMk cId="370669266" sldId="288"/>
        </pc:sldMkLst>
        <pc:spChg chg="mod">
          <ac:chgData name="Fabio Spaziani" userId="a4266648-d70e-4ec6-841a-7ce1e10c6416" providerId="ADAL" clId="{2FC99F54-E0EA-4815-B0F5-CBF5DB271B1F}" dt="2023-05-15T17:24:31.825" v="3023" actId="20577"/>
          <ac:spMkLst>
            <pc:docMk/>
            <pc:sldMk cId="370669266" sldId="288"/>
            <ac:spMk id="2" creationId="{05EE2F23-A361-216F-8AEB-032FC07C3CA8}"/>
          </ac:spMkLst>
        </pc:spChg>
        <pc:spChg chg="add mod">
          <ac:chgData name="Fabio Spaziani" userId="a4266648-d70e-4ec6-841a-7ce1e10c6416" providerId="ADAL" clId="{2FC99F54-E0EA-4815-B0F5-CBF5DB271B1F}" dt="2023-05-16T17:38:36.267" v="4371" actId="14100"/>
          <ac:spMkLst>
            <pc:docMk/>
            <pc:sldMk cId="370669266" sldId="288"/>
            <ac:spMk id="3" creationId="{7FAB9992-4EA5-3BF5-B282-CA709411321C}"/>
          </ac:spMkLst>
        </pc:spChg>
        <pc:spChg chg="add mod">
          <ac:chgData name="Fabio Spaziani" userId="a4266648-d70e-4ec6-841a-7ce1e10c6416" providerId="ADAL" clId="{2FC99F54-E0EA-4815-B0F5-CBF5DB271B1F}" dt="2023-05-24T17:53:50.885" v="5951" actId="14100"/>
          <ac:spMkLst>
            <pc:docMk/>
            <pc:sldMk cId="370669266" sldId="288"/>
            <ac:spMk id="4" creationId="{B9F60930-2E35-CCFC-1C87-C71249EB01B0}"/>
          </ac:spMkLst>
        </pc:spChg>
        <pc:spChg chg="add mod ord">
          <ac:chgData name="Fabio Spaziani" userId="a4266648-d70e-4ec6-841a-7ce1e10c6416" providerId="ADAL" clId="{2FC99F54-E0EA-4815-B0F5-CBF5DB271B1F}" dt="2023-05-24T17:55:47.003" v="5969" actId="2085"/>
          <ac:spMkLst>
            <pc:docMk/>
            <pc:sldMk cId="370669266" sldId="288"/>
            <ac:spMk id="7" creationId="{186F16D4-9598-88BD-0306-D52AE1474819}"/>
          </ac:spMkLst>
        </pc:spChg>
        <pc:spChg chg="add mod">
          <ac:chgData name="Fabio Spaziani" userId="a4266648-d70e-4ec6-841a-7ce1e10c6416" providerId="ADAL" clId="{2FC99F54-E0EA-4815-B0F5-CBF5DB271B1F}" dt="2023-05-24T17:53:28.902" v="5946" actId="1035"/>
          <ac:spMkLst>
            <pc:docMk/>
            <pc:sldMk cId="370669266" sldId="288"/>
            <ac:spMk id="8" creationId="{85F4B266-1CD9-2027-CC4D-BDA4B9B3B4B0}"/>
          </ac:spMkLst>
        </pc:spChg>
        <pc:spChg chg="add mod">
          <ac:chgData name="Fabio Spaziani" userId="a4266648-d70e-4ec6-841a-7ce1e10c6416" providerId="ADAL" clId="{2FC99F54-E0EA-4815-B0F5-CBF5DB271B1F}" dt="2023-05-24T17:54:01.717" v="5956" actId="14100"/>
          <ac:spMkLst>
            <pc:docMk/>
            <pc:sldMk cId="370669266" sldId="288"/>
            <ac:spMk id="11" creationId="{40FBAA69-1D75-3AC8-CE7E-4B9771888FA4}"/>
          </ac:spMkLst>
        </pc:spChg>
        <pc:grpChg chg="add mod">
          <ac:chgData name="Fabio Spaziani" userId="a4266648-d70e-4ec6-841a-7ce1e10c6416" providerId="ADAL" clId="{2FC99F54-E0EA-4815-B0F5-CBF5DB271B1F}" dt="2023-05-15T17:26:54.668" v="3076" actId="164"/>
          <ac:grpSpMkLst>
            <pc:docMk/>
            <pc:sldMk cId="370669266" sldId="288"/>
            <ac:grpSpMk id="10" creationId="{6844C9D8-298C-BE7D-D2E9-D4D887EF6758}"/>
          </ac:grpSpMkLst>
        </pc:grpChg>
        <pc:picChg chg="del">
          <ac:chgData name="Fabio Spaziani" userId="a4266648-d70e-4ec6-841a-7ce1e10c6416" providerId="ADAL" clId="{2FC99F54-E0EA-4815-B0F5-CBF5DB271B1F}" dt="2023-05-15T17:23:48.681" v="3006" actId="478"/>
          <ac:picMkLst>
            <pc:docMk/>
            <pc:sldMk cId="370669266" sldId="288"/>
            <ac:picMk id="4" creationId="{A054D374-4762-C6CA-4B3E-204C0E498646}"/>
          </ac:picMkLst>
        </pc:picChg>
        <pc:picChg chg="add mod">
          <ac:chgData name="Fabio Spaziani" userId="a4266648-d70e-4ec6-841a-7ce1e10c6416" providerId="ADAL" clId="{2FC99F54-E0EA-4815-B0F5-CBF5DB271B1F}" dt="2023-05-15T17:26:54.668" v="3076" actId="164"/>
          <ac:picMkLst>
            <pc:docMk/>
            <pc:sldMk cId="370669266" sldId="288"/>
            <ac:picMk id="5" creationId="{BFFAC00B-97E6-A922-CE57-81E8122120A1}"/>
          </ac:picMkLst>
        </pc:picChg>
        <pc:picChg chg="add mod modCrop">
          <ac:chgData name="Fabio Spaziani" userId="a4266648-d70e-4ec6-841a-7ce1e10c6416" providerId="ADAL" clId="{2FC99F54-E0EA-4815-B0F5-CBF5DB271B1F}" dt="2023-05-15T17:25:45.500" v="3068" actId="1076"/>
          <ac:picMkLst>
            <pc:docMk/>
            <pc:sldMk cId="370669266" sldId="288"/>
            <ac:picMk id="6" creationId="{ED75480A-6065-82AB-B635-6054599DA94A}"/>
          </ac:picMkLst>
        </pc:picChg>
        <pc:picChg chg="add mod">
          <ac:chgData name="Fabio Spaziani" userId="a4266648-d70e-4ec6-841a-7ce1e10c6416" providerId="ADAL" clId="{2FC99F54-E0EA-4815-B0F5-CBF5DB271B1F}" dt="2023-05-15T17:26:38.200" v="3074" actId="1076"/>
          <ac:picMkLst>
            <pc:docMk/>
            <pc:sldMk cId="370669266" sldId="288"/>
            <ac:picMk id="9" creationId="{1F90A120-3C6D-5208-9AB9-9834E4114A15}"/>
          </ac:picMkLst>
        </pc:picChg>
      </pc:sldChg>
      <pc:sldChg chg="addSp delSp modSp add mod ord modShow">
        <pc:chgData name="Fabio Spaziani" userId="a4266648-d70e-4ec6-841a-7ce1e10c6416" providerId="ADAL" clId="{2FC99F54-E0EA-4815-B0F5-CBF5DB271B1F}" dt="2023-05-26T09:00:09.944" v="6004"/>
        <pc:sldMkLst>
          <pc:docMk/>
          <pc:sldMk cId="3323088204" sldId="289"/>
        </pc:sldMkLst>
        <pc:spChg chg="mod">
          <ac:chgData name="Fabio Spaziani" userId="a4266648-d70e-4ec6-841a-7ce1e10c6416" providerId="ADAL" clId="{2FC99F54-E0EA-4815-B0F5-CBF5DB271B1F}" dt="2023-05-15T17:31:49.222" v="3155" actId="20577"/>
          <ac:spMkLst>
            <pc:docMk/>
            <pc:sldMk cId="3323088204" sldId="289"/>
            <ac:spMk id="2" creationId="{05EE2F23-A361-216F-8AEB-032FC07C3CA8}"/>
          </ac:spMkLst>
        </pc:spChg>
        <pc:picChg chg="add del">
          <ac:chgData name="Fabio Spaziani" userId="a4266648-d70e-4ec6-841a-7ce1e10c6416" providerId="ADAL" clId="{2FC99F54-E0EA-4815-B0F5-CBF5DB271B1F}" dt="2023-05-15T17:30:47.958" v="3122" actId="478"/>
          <ac:picMkLst>
            <pc:docMk/>
            <pc:sldMk cId="3323088204" sldId="289"/>
            <ac:picMk id="4" creationId="{DF88D5C8-5F74-7302-66B8-AC2C2F835F25}"/>
          </ac:picMkLst>
        </pc:picChg>
        <pc:picChg chg="add mod">
          <ac:chgData name="Fabio Spaziani" userId="a4266648-d70e-4ec6-841a-7ce1e10c6416" providerId="ADAL" clId="{2FC99F54-E0EA-4815-B0F5-CBF5DB271B1F}" dt="2023-05-15T17:31:31.262" v="3135" actId="1076"/>
          <ac:picMkLst>
            <pc:docMk/>
            <pc:sldMk cId="3323088204" sldId="289"/>
            <ac:picMk id="6" creationId="{DB4637A1-C283-2D4B-08F8-10EA954A3D9F}"/>
          </ac:picMkLst>
        </pc:picChg>
        <pc:picChg chg="add mod">
          <ac:chgData name="Fabio Spaziani" userId="a4266648-d70e-4ec6-841a-7ce1e10c6416" providerId="ADAL" clId="{2FC99F54-E0EA-4815-B0F5-CBF5DB271B1F}" dt="2023-05-15T17:31:25.612" v="3134" actId="1076"/>
          <ac:picMkLst>
            <pc:docMk/>
            <pc:sldMk cId="3323088204" sldId="289"/>
            <ac:picMk id="8" creationId="{F4C7D56F-6CD3-67D2-5E16-322B6084C8B7}"/>
          </ac:picMkLst>
        </pc:picChg>
      </pc:sldChg>
      <pc:sldChg chg="addSp delSp modSp add mod delAnim modAnim">
        <pc:chgData name="Fabio Spaziani" userId="a4266648-d70e-4ec6-841a-7ce1e10c6416" providerId="ADAL" clId="{2FC99F54-E0EA-4815-B0F5-CBF5DB271B1F}" dt="2023-05-24T17:49:18.935" v="5899"/>
        <pc:sldMkLst>
          <pc:docMk/>
          <pc:sldMk cId="3972527918" sldId="290"/>
        </pc:sldMkLst>
        <pc:spChg chg="mod">
          <ac:chgData name="Fabio Spaziani" userId="a4266648-d70e-4ec6-841a-7ce1e10c6416" providerId="ADAL" clId="{2FC99F54-E0EA-4815-B0F5-CBF5DB271B1F}" dt="2023-05-17T16:11:05.183" v="5105" actId="6549"/>
          <ac:spMkLst>
            <pc:docMk/>
            <pc:sldMk cId="3972527918" sldId="290"/>
            <ac:spMk id="2" creationId="{05EE2F23-A361-216F-8AEB-032FC07C3CA8}"/>
          </ac:spMkLst>
        </pc:spChg>
        <pc:spChg chg="add del mod">
          <ac:chgData name="Fabio Spaziani" userId="a4266648-d70e-4ec6-841a-7ce1e10c6416" providerId="ADAL" clId="{2FC99F54-E0EA-4815-B0F5-CBF5DB271B1F}" dt="2023-05-17T16:11:12.170" v="5106" actId="478"/>
          <ac:spMkLst>
            <pc:docMk/>
            <pc:sldMk cId="3972527918" sldId="290"/>
            <ac:spMk id="4" creationId="{073270CB-0A59-15C4-8A4D-2390952DD201}"/>
          </ac:spMkLst>
        </pc:spChg>
        <pc:spChg chg="add mod">
          <ac:chgData name="Fabio Spaziani" userId="a4266648-d70e-4ec6-841a-7ce1e10c6416" providerId="ADAL" clId="{2FC99F54-E0EA-4815-B0F5-CBF5DB271B1F}" dt="2023-05-24T17:48:28.981" v="5891" actId="1582"/>
          <ac:spMkLst>
            <pc:docMk/>
            <pc:sldMk cId="3972527918" sldId="290"/>
            <ac:spMk id="4" creationId="{DC89EB6A-A063-FD45-7891-15E929C9A1F6}"/>
          </ac:spMkLst>
        </pc:spChg>
        <pc:spChg chg="add mod">
          <ac:chgData name="Fabio Spaziani" userId="a4266648-d70e-4ec6-841a-7ce1e10c6416" providerId="ADAL" clId="{2FC99F54-E0EA-4815-B0F5-CBF5DB271B1F}" dt="2023-05-24T17:48:40.846" v="5895" actId="14100"/>
          <ac:spMkLst>
            <pc:docMk/>
            <pc:sldMk cId="3972527918" sldId="290"/>
            <ac:spMk id="5" creationId="{1EA69767-72EC-7AB7-C708-54D71F7AE14D}"/>
          </ac:spMkLst>
        </pc:spChg>
        <pc:spChg chg="del">
          <ac:chgData name="Fabio Spaziani" userId="a4266648-d70e-4ec6-841a-7ce1e10c6416" providerId="ADAL" clId="{2FC99F54-E0EA-4815-B0F5-CBF5DB271B1F}" dt="2023-05-16T16:48:25.950" v="4182" actId="478"/>
          <ac:spMkLst>
            <pc:docMk/>
            <pc:sldMk cId="3972527918" sldId="290"/>
            <ac:spMk id="6" creationId="{F2F229D2-C4E4-832F-0C64-13AAD3222D4A}"/>
          </ac:spMkLst>
        </pc:spChg>
        <pc:spChg chg="mod">
          <ac:chgData name="Fabio Spaziani" userId="a4266648-d70e-4ec6-841a-7ce1e10c6416" providerId="ADAL" clId="{2FC99F54-E0EA-4815-B0F5-CBF5DB271B1F}" dt="2023-05-17T16:11:21.354" v="5107" actId="1076"/>
          <ac:spMkLst>
            <pc:docMk/>
            <pc:sldMk cId="3972527918" sldId="290"/>
            <ac:spMk id="11" creationId="{27D87899-DF1E-81E7-9CE0-A805424DF475}"/>
          </ac:spMkLst>
        </pc:spChg>
        <pc:spChg chg="mod">
          <ac:chgData name="Fabio Spaziani" userId="a4266648-d70e-4ec6-841a-7ce1e10c6416" providerId="ADAL" clId="{2FC99F54-E0EA-4815-B0F5-CBF5DB271B1F}" dt="2023-05-16T16:49:42.733" v="4195" actId="2085"/>
          <ac:spMkLst>
            <pc:docMk/>
            <pc:sldMk cId="3972527918" sldId="290"/>
            <ac:spMk id="12" creationId="{402B8339-F367-8251-2EDB-600AF6552AD7}"/>
          </ac:spMkLst>
        </pc:spChg>
        <pc:grpChg chg="add mod">
          <ac:chgData name="Fabio Spaziani" userId="a4266648-d70e-4ec6-841a-7ce1e10c6416" providerId="ADAL" clId="{2FC99F54-E0EA-4815-B0F5-CBF5DB271B1F}" dt="2023-05-17T16:11:33.488" v="5113" actId="1076"/>
          <ac:grpSpMkLst>
            <pc:docMk/>
            <pc:sldMk cId="3972527918" sldId="290"/>
            <ac:grpSpMk id="3" creationId="{D7D0C143-ADDD-2AA3-D819-B3C38B1FE42C}"/>
          </ac:grpSpMkLst>
        </pc:grpChg>
        <pc:picChg chg="add del">
          <ac:chgData name="Fabio Spaziani" userId="a4266648-d70e-4ec6-841a-7ce1e10c6416" providerId="ADAL" clId="{2FC99F54-E0EA-4815-B0F5-CBF5DB271B1F}" dt="2023-05-22T16:41:39.761" v="5776" actId="22"/>
          <ac:picMkLst>
            <pc:docMk/>
            <pc:sldMk cId="3972527918" sldId="290"/>
            <ac:picMk id="5" creationId="{177992E7-E800-F303-4B8A-28DD4139FEE1}"/>
          </ac:picMkLst>
        </pc:picChg>
        <pc:picChg chg="mod modCrop">
          <ac:chgData name="Fabio Spaziani" userId="a4266648-d70e-4ec6-841a-7ce1e10c6416" providerId="ADAL" clId="{2FC99F54-E0EA-4815-B0F5-CBF5DB271B1F}" dt="2023-05-22T16:41:49.701" v="5780" actId="732"/>
          <ac:picMkLst>
            <pc:docMk/>
            <pc:sldMk cId="3972527918" sldId="290"/>
            <ac:picMk id="8" creationId="{0A89BD7F-424E-083D-447A-EE181AC6C70B}"/>
          </ac:picMkLst>
        </pc:picChg>
      </pc:sldChg>
      <pc:sldChg chg="addSp delSp modSp add mod modAnim modShow">
        <pc:chgData name="Fabio Spaziani" userId="a4266648-d70e-4ec6-841a-7ce1e10c6416" providerId="ADAL" clId="{2FC99F54-E0EA-4815-B0F5-CBF5DB271B1F}" dt="2023-05-22T16:13:52.068" v="5769" actId="729"/>
        <pc:sldMkLst>
          <pc:docMk/>
          <pc:sldMk cId="1651806402" sldId="291"/>
        </pc:sldMkLst>
        <pc:spChg chg="mod">
          <ac:chgData name="Fabio Spaziani" userId="a4266648-d70e-4ec6-841a-7ce1e10c6416" providerId="ADAL" clId="{2FC99F54-E0EA-4815-B0F5-CBF5DB271B1F}" dt="2023-05-16T16:09:38.713" v="3262" actId="20577"/>
          <ac:spMkLst>
            <pc:docMk/>
            <pc:sldMk cId="1651806402" sldId="291"/>
            <ac:spMk id="2" creationId="{05EE2F23-A361-216F-8AEB-032FC07C3CA8}"/>
          </ac:spMkLst>
        </pc:spChg>
        <pc:spChg chg="del mod">
          <ac:chgData name="Fabio Spaziani" userId="a4266648-d70e-4ec6-841a-7ce1e10c6416" providerId="ADAL" clId="{2FC99F54-E0EA-4815-B0F5-CBF5DB271B1F}" dt="2023-05-16T16:09:53.845" v="3269" actId="478"/>
          <ac:spMkLst>
            <pc:docMk/>
            <pc:sldMk cId="1651806402" sldId="291"/>
            <ac:spMk id="3" creationId="{46B05072-6BA6-1F6F-179C-A52E2D41542A}"/>
          </ac:spMkLst>
        </pc:spChg>
        <pc:spChg chg="add mod">
          <ac:chgData name="Fabio Spaziani" userId="a4266648-d70e-4ec6-841a-7ce1e10c6416" providerId="ADAL" clId="{2FC99F54-E0EA-4815-B0F5-CBF5DB271B1F}" dt="2023-05-17T15:59:02.639" v="5054" actId="1076"/>
          <ac:spMkLst>
            <pc:docMk/>
            <pc:sldMk cId="1651806402" sldId="291"/>
            <ac:spMk id="3" creationId="{80C2507E-85C7-5F33-9F75-88141288F11A}"/>
          </ac:spMkLst>
        </pc:spChg>
        <pc:spChg chg="del">
          <ac:chgData name="Fabio Spaziani" userId="a4266648-d70e-4ec6-841a-7ce1e10c6416" providerId="ADAL" clId="{2FC99F54-E0EA-4815-B0F5-CBF5DB271B1F}" dt="2023-05-16T16:09:41.559" v="3263" actId="478"/>
          <ac:spMkLst>
            <pc:docMk/>
            <pc:sldMk cId="1651806402" sldId="291"/>
            <ac:spMk id="4" creationId="{A6CCF6EF-CCDD-3B53-0FDC-88456848CC69}"/>
          </ac:spMkLst>
        </pc:spChg>
        <pc:spChg chg="add mod">
          <ac:chgData name="Fabio Spaziani" userId="a4266648-d70e-4ec6-841a-7ce1e10c6416" providerId="ADAL" clId="{2FC99F54-E0EA-4815-B0F5-CBF5DB271B1F}" dt="2023-05-16T16:10:19.324" v="3276" actId="1582"/>
          <ac:spMkLst>
            <pc:docMk/>
            <pc:sldMk cId="1651806402" sldId="291"/>
            <ac:spMk id="7" creationId="{91D94901-6717-3B08-BD91-DAF67A9C735B}"/>
          </ac:spMkLst>
        </pc:spChg>
        <pc:picChg chg="add mod">
          <ac:chgData name="Fabio Spaziani" userId="a4266648-d70e-4ec6-841a-7ce1e10c6416" providerId="ADAL" clId="{2FC99F54-E0EA-4815-B0F5-CBF5DB271B1F}" dt="2023-05-16T16:10:01.753" v="3272" actId="1076"/>
          <ac:picMkLst>
            <pc:docMk/>
            <pc:sldMk cId="1651806402" sldId="291"/>
            <ac:picMk id="6" creationId="{92251376-3E27-CDBA-1577-C8D9C61008EF}"/>
          </ac:picMkLst>
        </pc:picChg>
        <pc:picChg chg="del">
          <ac:chgData name="Fabio Spaziani" userId="a4266648-d70e-4ec6-841a-7ce1e10c6416" providerId="ADAL" clId="{2FC99F54-E0EA-4815-B0F5-CBF5DB271B1F}" dt="2023-05-16T16:09:44.506" v="3264" actId="478"/>
          <ac:picMkLst>
            <pc:docMk/>
            <pc:sldMk cId="1651806402" sldId="291"/>
            <ac:picMk id="1026" creationId="{0E3D3AB0-AF93-F1D3-D163-8B1F44125B46}"/>
          </ac:picMkLst>
        </pc:picChg>
        <pc:picChg chg="del">
          <ac:chgData name="Fabio Spaziani" userId="a4266648-d70e-4ec6-841a-7ce1e10c6416" providerId="ADAL" clId="{2FC99F54-E0EA-4815-B0F5-CBF5DB271B1F}" dt="2023-05-16T16:09:45.872" v="3265" actId="478"/>
          <ac:picMkLst>
            <pc:docMk/>
            <pc:sldMk cId="1651806402" sldId="291"/>
            <ac:picMk id="1030" creationId="{F0B9B44A-821E-DC1C-524A-B4EE88C05EE4}"/>
          </ac:picMkLst>
        </pc:picChg>
      </pc:sldChg>
      <pc:sldChg chg="add ord modTransition">
        <pc:chgData name="Fabio Spaziani" userId="a4266648-d70e-4ec6-841a-7ce1e10c6416" providerId="ADAL" clId="{2FC99F54-E0EA-4815-B0F5-CBF5DB271B1F}" dt="2023-05-20T15:14:40.982" v="5549"/>
        <pc:sldMkLst>
          <pc:docMk/>
          <pc:sldMk cId="1623036831" sldId="292"/>
        </pc:sldMkLst>
      </pc:sldChg>
      <pc:sldChg chg="addSp delSp modSp new mod ord modTransition modShow">
        <pc:chgData name="Fabio Spaziani" userId="a4266648-d70e-4ec6-841a-7ce1e10c6416" providerId="ADAL" clId="{2FC99F54-E0EA-4815-B0F5-CBF5DB271B1F}" dt="2023-05-20T15:14:53.715" v="5550"/>
        <pc:sldMkLst>
          <pc:docMk/>
          <pc:sldMk cId="4098623139" sldId="293"/>
        </pc:sldMkLst>
        <pc:spChg chg="mod">
          <ac:chgData name="Fabio Spaziani" userId="a4266648-d70e-4ec6-841a-7ce1e10c6416" providerId="ADAL" clId="{2FC99F54-E0EA-4815-B0F5-CBF5DB271B1F}" dt="2023-05-17T10:45:26.334" v="4807" actId="20577"/>
          <ac:spMkLst>
            <pc:docMk/>
            <pc:sldMk cId="4098623139" sldId="293"/>
            <ac:spMk id="2" creationId="{5705EAF3-5939-F3C5-ED75-6C1050527898}"/>
          </ac:spMkLst>
        </pc:spChg>
        <pc:spChg chg="del">
          <ac:chgData name="Fabio Spaziani" userId="a4266648-d70e-4ec6-841a-7ce1e10c6416" providerId="ADAL" clId="{2FC99F54-E0EA-4815-B0F5-CBF5DB271B1F}" dt="2023-05-17T10:45:13.231" v="4764" actId="478"/>
          <ac:spMkLst>
            <pc:docMk/>
            <pc:sldMk cId="4098623139" sldId="293"/>
            <ac:spMk id="3" creationId="{0A767FF4-AD94-872B-242B-707EF7968131}"/>
          </ac:spMkLst>
        </pc:spChg>
        <pc:spChg chg="add mod">
          <ac:chgData name="Fabio Spaziani" userId="a4266648-d70e-4ec6-841a-7ce1e10c6416" providerId="ADAL" clId="{2FC99F54-E0EA-4815-B0F5-CBF5DB271B1F}" dt="2023-05-17T10:45:17.964" v="4766" actId="1076"/>
          <ac:spMkLst>
            <pc:docMk/>
            <pc:sldMk cId="4098623139" sldId="293"/>
            <ac:spMk id="4" creationId="{D57A0CCA-ABF9-0D64-7926-2D4FF72709B5}"/>
          </ac:spMkLst>
        </pc:spChg>
        <pc:spChg chg="add mod">
          <ac:chgData name="Fabio Spaziani" userId="a4266648-d70e-4ec6-841a-7ce1e10c6416" providerId="ADAL" clId="{2FC99F54-E0EA-4815-B0F5-CBF5DB271B1F}" dt="2023-05-17T10:45:17.964" v="4766" actId="1076"/>
          <ac:spMkLst>
            <pc:docMk/>
            <pc:sldMk cId="4098623139" sldId="293"/>
            <ac:spMk id="5" creationId="{D03DB1C2-212F-A6FD-B091-B372170F5510}"/>
          </ac:spMkLst>
        </pc:spChg>
        <pc:spChg chg="add mod">
          <ac:chgData name="Fabio Spaziani" userId="a4266648-d70e-4ec6-841a-7ce1e10c6416" providerId="ADAL" clId="{2FC99F54-E0EA-4815-B0F5-CBF5DB271B1F}" dt="2023-05-17T10:45:17.964" v="4766" actId="1076"/>
          <ac:spMkLst>
            <pc:docMk/>
            <pc:sldMk cId="4098623139" sldId="293"/>
            <ac:spMk id="6" creationId="{9A148AEE-16ED-73C2-B4D9-4EE22D01990E}"/>
          </ac:spMkLst>
        </pc:spChg>
        <pc:spChg chg="add mod">
          <ac:chgData name="Fabio Spaziani" userId="a4266648-d70e-4ec6-841a-7ce1e10c6416" providerId="ADAL" clId="{2FC99F54-E0EA-4815-B0F5-CBF5DB271B1F}" dt="2023-05-17T10:45:17.964" v="4766" actId="1076"/>
          <ac:spMkLst>
            <pc:docMk/>
            <pc:sldMk cId="4098623139" sldId="293"/>
            <ac:spMk id="7" creationId="{E0D44EF4-4C9D-5988-7F91-CA2814D8ED92}"/>
          </ac:spMkLst>
        </pc:spChg>
        <pc:spChg chg="add mod">
          <ac:chgData name="Fabio Spaziani" userId="a4266648-d70e-4ec6-841a-7ce1e10c6416" providerId="ADAL" clId="{2FC99F54-E0EA-4815-B0F5-CBF5DB271B1F}" dt="2023-05-17T10:45:17.964" v="4766" actId="1076"/>
          <ac:spMkLst>
            <pc:docMk/>
            <pc:sldMk cId="4098623139" sldId="293"/>
            <ac:spMk id="8" creationId="{72B5CCD3-07B3-BF50-74F7-55739E3A2E8B}"/>
          </ac:spMkLst>
        </pc:spChg>
        <pc:spChg chg="add mod">
          <ac:chgData name="Fabio Spaziani" userId="a4266648-d70e-4ec6-841a-7ce1e10c6416" providerId="ADAL" clId="{2FC99F54-E0EA-4815-B0F5-CBF5DB271B1F}" dt="2023-05-17T10:45:17.964" v="4766" actId="1076"/>
          <ac:spMkLst>
            <pc:docMk/>
            <pc:sldMk cId="4098623139" sldId="293"/>
            <ac:spMk id="9" creationId="{D0AF2622-DAA8-6407-38A4-8B8D4CDFD77C}"/>
          </ac:spMkLst>
        </pc:spChg>
        <pc:spChg chg="add mod">
          <ac:chgData name="Fabio Spaziani" userId="a4266648-d70e-4ec6-841a-7ce1e10c6416" providerId="ADAL" clId="{2FC99F54-E0EA-4815-B0F5-CBF5DB271B1F}" dt="2023-05-17T10:45:17.964" v="4766" actId="1076"/>
          <ac:spMkLst>
            <pc:docMk/>
            <pc:sldMk cId="4098623139" sldId="293"/>
            <ac:spMk id="12" creationId="{A74738A6-FD33-999D-1B33-4A64CAA52B60}"/>
          </ac:spMkLst>
        </pc:spChg>
        <pc:spChg chg="add mod">
          <ac:chgData name="Fabio Spaziani" userId="a4266648-d70e-4ec6-841a-7ce1e10c6416" providerId="ADAL" clId="{2FC99F54-E0EA-4815-B0F5-CBF5DB271B1F}" dt="2023-05-17T10:45:17.964" v="4766" actId="1076"/>
          <ac:spMkLst>
            <pc:docMk/>
            <pc:sldMk cId="4098623139" sldId="293"/>
            <ac:spMk id="13" creationId="{0137E953-1A5F-CC27-4ED7-CEC10B8F6C6E}"/>
          </ac:spMkLst>
        </pc:spChg>
        <pc:spChg chg="add mod">
          <ac:chgData name="Fabio Spaziani" userId="a4266648-d70e-4ec6-841a-7ce1e10c6416" providerId="ADAL" clId="{2FC99F54-E0EA-4815-B0F5-CBF5DB271B1F}" dt="2023-05-17T10:45:17.964" v="4766" actId="1076"/>
          <ac:spMkLst>
            <pc:docMk/>
            <pc:sldMk cId="4098623139" sldId="293"/>
            <ac:spMk id="14" creationId="{A9EAAD72-30B5-B05B-8FC0-CF65A37E45B1}"/>
          </ac:spMkLst>
        </pc:spChg>
        <pc:spChg chg="add mod">
          <ac:chgData name="Fabio Spaziani" userId="a4266648-d70e-4ec6-841a-7ce1e10c6416" providerId="ADAL" clId="{2FC99F54-E0EA-4815-B0F5-CBF5DB271B1F}" dt="2023-05-17T10:45:17.964" v="4766" actId="1076"/>
          <ac:spMkLst>
            <pc:docMk/>
            <pc:sldMk cId="4098623139" sldId="293"/>
            <ac:spMk id="18" creationId="{482BB096-340C-E660-8C4B-E4B9A4E11848}"/>
          </ac:spMkLst>
        </pc:spChg>
        <pc:spChg chg="add mod">
          <ac:chgData name="Fabio Spaziani" userId="a4266648-d70e-4ec6-841a-7ce1e10c6416" providerId="ADAL" clId="{2FC99F54-E0EA-4815-B0F5-CBF5DB271B1F}" dt="2023-05-17T10:45:17.964" v="4766" actId="1076"/>
          <ac:spMkLst>
            <pc:docMk/>
            <pc:sldMk cId="4098623139" sldId="293"/>
            <ac:spMk id="21" creationId="{CD8C9231-7AE6-871A-C1A5-912857B69146}"/>
          </ac:spMkLst>
        </pc:spChg>
        <pc:spChg chg="add mod">
          <ac:chgData name="Fabio Spaziani" userId="a4266648-d70e-4ec6-841a-7ce1e10c6416" providerId="ADAL" clId="{2FC99F54-E0EA-4815-B0F5-CBF5DB271B1F}" dt="2023-05-17T10:45:17.964" v="4766" actId="1076"/>
          <ac:spMkLst>
            <pc:docMk/>
            <pc:sldMk cId="4098623139" sldId="293"/>
            <ac:spMk id="22" creationId="{F3E8776B-C83F-FFF0-10ED-94C161FC3D9E}"/>
          </ac:spMkLst>
        </pc:spChg>
        <pc:spChg chg="add mod">
          <ac:chgData name="Fabio Spaziani" userId="a4266648-d70e-4ec6-841a-7ce1e10c6416" providerId="ADAL" clId="{2FC99F54-E0EA-4815-B0F5-CBF5DB271B1F}" dt="2023-05-17T10:45:17.964" v="4766" actId="1076"/>
          <ac:spMkLst>
            <pc:docMk/>
            <pc:sldMk cId="4098623139" sldId="293"/>
            <ac:spMk id="23" creationId="{5E192A12-540B-7F2D-738E-A08B03FF0E62}"/>
          </ac:spMkLst>
        </pc:spChg>
        <pc:spChg chg="add mod">
          <ac:chgData name="Fabio Spaziani" userId="a4266648-d70e-4ec6-841a-7ce1e10c6416" providerId="ADAL" clId="{2FC99F54-E0EA-4815-B0F5-CBF5DB271B1F}" dt="2023-05-17T10:45:17.964" v="4766" actId="1076"/>
          <ac:spMkLst>
            <pc:docMk/>
            <pc:sldMk cId="4098623139" sldId="293"/>
            <ac:spMk id="24" creationId="{7AB43F89-A0A4-C806-B1B3-E579F9F56B3B}"/>
          </ac:spMkLst>
        </pc:spChg>
        <pc:spChg chg="add mod">
          <ac:chgData name="Fabio Spaziani" userId="a4266648-d70e-4ec6-841a-7ce1e10c6416" providerId="ADAL" clId="{2FC99F54-E0EA-4815-B0F5-CBF5DB271B1F}" dt="2023-05-17T10:45:17.964" v="4766" actId="1076"/>
          <ac:spMkLst>
            <pc:docMk/>
            <pc:sldMk cId="4098623139" sldId="293"/>
            <ac:spMk id="27" creationId="{F213B3D6-470A-BCDD-4311-AF0AD51E895C}"/>
          </ac:spMkLst>
        </pc:spChg>
        <pc:spChg chg="add mod">
          <ac:chgData name="Fabio Spaziani" userId="a4266648-d70e-4ec6-841a-7ce1e10c6416" providerId="ADAL" clId="{2FC99F54-E0EA-4815-B0F5-CBF5DB271B1F}" dt="2023-05-17T10:45:17.964" v="4766" actId="1076"/>
          <ac:spMkLst>
            <pc:docMk/>
            <pc:sldMk cId="4098623139" sldId="293"/>
            <ac:spMk id="29" creationId="{AD75F2BF-BB66-1374-D775-52ED22DB1AA2}"/>
          </ac:spMkLst>
        </pc:spChg>
        <pc:spChg chg="add mod">
          <ac:chgData name="Fabio Spaziani" userId="a4266648-d70e-4ec6-841a-7ce1e10c6416" providerId="ADAL" clId="{2FC99F54-E0EA-4815-B0F5-CBF5DB271B1F}" dt="2023-05-17T10:45:17.964" v="4766" actId="1076"/>
          <ac:spMkLst>
            <pc:docMk/>
            <pc:sldMk cId="4098623139" sldId="293"/>
            <ac:spMk id="31" creationId="{442A5041-51B8-5E0C-6B6C-05B9CA720FCD}"/>
          </ac:spMkLst>
        </pc:spChg>
        <pc:spChg chg="add mod">
          <ac:chgData name="Fabio Spaziani" userId="a4266648-d70e-4ec6-841a-7ce1e10c6416" providerId="ADAL" clId="{2FC99F54-E0EA-4815-B0F5-CBF5DB271B1F}" dt="2023-05-17T10:45:17.964" v="4766" actId="1076"/>
          <ac:spMkLst>
            <pc:docMk/>
            <pc:sldMk cId="4098623139" sldId="293"/>
            <ac:spMk id="32" creationId="{84769633-20D9-3106-9ECB-84B898555BA3}"/>
          </ac:spMkLst>
        </pc:spChg>
        <pc:cxnChg chg="add mod">
          <ac:chgData name="Fabio Spaziani" userId="a4266648-d70e-4ec6-841a-7ce1e10c6416" providerId="ADAL" clId="{2FC99F54-E0EA-4815-B0F5-CBF5DB271B1F}" dt="2023-05-17T10:45:17.964" v="4766" actId="1076"/>
          <ac:cxnSpMkLst>
            <pc:docMk/>
            <pc:sldMk cId="4098623139" sldId="293"/>
            <ac:cxnSpMk id="10" creationId="{28391D96-FCAD-C4D4-2C3C-61B628809075}"/>
          </ac:cxnSpMkLst>
        </pc:cxnChg>
        <pc:cxnChg chg="add mod">
          <ac:chgData name="Fabio Spaziani" userId="a4266648-d70e-4ec6-841a-7ce1e10c6416" providerId="ADAL" clId="{2FC99F54-E0EA-4815-B0F5-CBF5DB271B1F}" dt="2023-05-17T10:45:17.964" v="4766" actId="1076"/>
          <ac:cxnSpMkLst>
            <pc:docMk/>
            <pc:sldMk cId="4098623139" sldId="293"/>
            <ac:cxnSpMk id="11" creationId="{B700E834-5155-1E51-AB1D-DE4A69752C2C}"/>
          </ac:cxnSpMkLst>
        </pc:cxnChg>
        <pc:cxnChg chg="add mod">
          <ac:chgData name="Fabio Spaziani" userId="a4266648-d70e-4ec6-841a-7ce1e10c6416" providerId="ADAL" clId="{2FC99F54-E0EA-4815-B0F5-CBF5DB271B1F}" dt="2023-05-17T10:45:17.964" v="4766" actId="1076"/>
          <ac:cxnSpMkLst>
            <pc:docMk/>
            <pc:sldMk cId="4098623139" sldId="293"/>
            <ac:cxnSpMk id="15" creationId="{B10AD86D-7D45-155F-118B-3FF2FAE0AAC9}"/>
          </ac:cxnSpMkLst>
        </pc:cxnChg>
        <pc:cxnChg chg="add mod">
          <ac:chgData name="Fabio Spaziani" userId="a4266648-d70e-4ec6-841a-7ce1e10c6416" providerId="ADAL" clId="{2FC99F54-E0EA-4815-B0F5-CBF5DB271B1F}" dt="2023-05-17T10:45:17.964" v="4766" actId="1076"/>
          <ac:cxnSpMkLst>
            <pc:docMk/>
            <pc:sldMk cId="4098623139" sldId="293"/>
            <ac:cxnSpMk id="16" creationId="{3583DBAD-41ED-1542-7ECA-F37D5B9E0ED8}"/>
          </ac:cxnSpMkLst>
        </pc:cxnChg>
        <pc:cxnChg chg="add mod">
          <ac:chgData name="Fabio Spaziani" userId="a4266648-d70e-4ec6-841a-7ce1e10c6416" providerId="ADAL" clId="{2FC99F54-E0EA-4815-B0F5-CBF5DB271B1F}" dt="2023-05-17T10:45:17.964" v="4766" actId="1076"/>
          <ac:cxnSpMkLst>
            <pc:docMk/>
            <pc:sldMk cId="4098623139" sldId="293"/>
            <ac:cxnSpMk id="17" creationId="{F65959CE-E451-6C61-8250-CA9216C8BEE5}"/>
          </ac:cxnSpMkLst>
        </pc:cxnChg>
        <pc:cxnChg chg="add mod">
          <ac:chgData name="Fabio Spaziani" userId="a4266648-d70e-4ec6-841a-7ce1e10c6416" providerId="ADAL" clId="{2FC99F54-E0EA-4815-B0F5-CBF5DB271B1F}" dt="2023-05-17T10:45:17.964" v="4766" actId="1076"/>
          <ac:cxnSpMkLst>
            <pc:docMk/>
            <pc:sldMk cId="4098623139" sldId="293"/>
            <ac:cxnSpMk id="19" creationId="{E6C581AE-9A4D-960B-7580-CE2042ACC574}"/>
          </ac:cxnSpMkLst>
        </pc:cxnChg>
        <pc:cxnChg chg="add mod">
          <ac:chgData name="Fabio Spaziani" userId="a4266648-d70e-4ec6-841a-7ce1e10c6416" providerId="ADAL" clId="{2FC99F54-E0EA-4815-B0F5-CBF5DB271B1F}" dt="2023-05-17T10:45:17.964" v="4766" actId="1076"/>
          <ac:cxnSpMkLst>
            <pc:docMk/>
            <pc:sldMk cId="4098623139" sldId="293"/>
            <ac:cxnSpMk id="20" creationId="{A760BF3E-1F30-EB0A-A94B-322B31B9756F}"/>
          </ac:cxnSpMkLst>
        </pc:cxnChg>
        <pc:cxnChg chg="add mod">
          <ac:chgData name="Fabio Spaziani" userId="a4266648-d70e-4ec6-841a-7ce1e10c6416" providerId="ADAL" clId="{2FC99F54-E0EA-4815-B0F5-CBF5DB271B1F}" dt="2023-05-17T10:45:17.964" v="4766" actId="1076"/>
          <ac:cxnSpMkLst>
            <pc:docMk/>
            <pc:sldMk cId="4098623139" sldId="293"/>
            <ac:cxnSpMk id="25" creationId="{4F7FA327-2E20-9145-0101-3C0ADC12F3AA}"/>
          </ac:cxnSpMkLst>
        </pc:cxnChg>
        <pc:cxnChg chg="add mod">
          <ac:chgData name="Fabio Spaziani" userId="a4266648-d70e-4ec6-841a-7ce1e10c6416" providerId="ADAL" clId="{2FC99F54-E0EA-4815-B0F5-CBF5DB271B1F}" dt="2023-05-17T10:45:17.964" v="4766" actId="1076"/>
          <ac:cxnSpMkLst>
            <pc:docMk/>
            <pc:sldMk cId="4098623139" sldId="293"/>
            <ac:cxnSpMk id="26" creationId="{83B14BB1-C19F-ED05-4DE8-95D8EC752E06}"/>
          </ac:cxnSpMkLst>
        </pc:cxnChg>
        <pc:cxnChg chg="add mod">
          <ac:chgData name="Fabio Spaziani" userId="a4266648-d70e-4ec6-841a-7ce1e10c6416" providerId="ADAL" clId="{2FC99F54-E0EA-4815-B0F5-CBF5DB271B1F}" dt="2023-05-17T10:45:17.964" v="4766" actId="1076"/>
          <ac:cxnSpMkLst>
            <pc:docMk/>
            <pc:sldMk cId="4098623139" sldId="293"/>
            <ac:cxnSpMk id="28" creationId="{07757094-FF6B-B8B2-B44C-FDC86705C31F}"/>
          </ac:cxnSpMkLst>
        </pc:cxnChg>
        <pc:cxnChg chg="add mod">
          <ac:chgData name="Fabio Spaziani" userId="a4266648-d70e-4ec6-841a-7ce1e10c6416" providerId="ADAL" clId="{2FC99F54-E0EA-4815-B0F5-CBF5DB271B1F}" dt="2023-05-17T10:45:17.964" v="4766" actId="1076"/>
          <ac:cxnSpMkLst>
            <pc:docMk/>
            <pc:sldMk cId="4098623139" sldId="293"/>
            <ac:cxnSpMk id="30" creationId="{5B94471E-B645-8EB2-E92D-505D4F95DFDC}"/>
          </ac:cxnSpMkLst>
        </pc:cxnChg>
        <pc:cxnChg chg="add mod">
          <ac:chgData name="Fabio Spaziani" userId="a4266648-d70e-4ec6-841a-7ce1e10c6416" providerId="ADAL" clId="{2FC99F54-E0EA-4815-B0F5-CBF5DB271B1F}" dt="2023-05-17T10:45:17.964" v="4766" actId="1076"/>
          <ac:cxnSpMkLst>
            <pc:docMk/>
            <pc:sldMk cId="4098623139" sldId="293"/>
            <ac:cxnSpMk id="33" creationId="{D3D3E67D-CB7B-7D96-6B74-089F614832AC}"/>
          </ac:cxnSpMkLst>
        </pc:cxnChg>
      </pc:sldChg>
      <pc:sldChg chg="addSp delSp modSp add mod ord modAnim">
        <pc:chgData name="Fabio Spaziani" userId="a4266648-d70e-4ec6-841a-7ce1e10c6416" providerId="ADAL" clId="{2FC99F54-E0EA-4815-B0F5-CBF5DB271B1F}" dt="2023-05-17T16:28:20.431" v="5290"/>
        <pc:sldMkLst>
          <pc:docMk/>
          <pc:sldMk cId="3248068215" sldId="294"/>
        </pc:sldMkLst>
        <pc:spChg chg="mod">
          <ac:chgData name="Fabio Spaziani" userId="a4266648-d70e-4ec6-841a-7ce1e10c6416" providerId="ADAL" clId="{2FC99F54-E0EA-4815-B0F5-CBF5DB271B1F}" dt="2023-05-17T16:21:03.081" v="5217" actId="20577"/>
          <ac:spMkLst>
            <pc:docMk/>
            <pc:sldMk cId="3248068215" sldId="294"/>
            <ac:spMk id="2" creationId="{05EE2F23-A361-216F-8AEB-032FC07C3CA8}"/>
          </ac:spMkLst>
        </pc:spChg>
        <pc:spChg chg="del">
          <ac:chgData name="Fabio Spaziani" userId="a4266648-d70e-4ec6-841a-7ce1e10c6416" providerId="ADAL" clId="{2FC99F54-E0EA-4815-B0F5-CBF5DB271B1F}" dt="2023-05-17T16:15:14.612" v="5163" actId="478"/>
          <ac:spMkLst>
            <pc:docMk/>
            <pc:sldMk cId="3248068215" sldId="294"/>
            <ac:spMk id="3" creationId="{46B05072-6BA6-1F6F-179C-A52E2D41542A}"/>
          </ac:spMkLst>
        </pc:spChg>
        <pc:spChg chg="del">
          <ac:chgData name="Fabio Spaziani" userId="a4266648-d70e-4ec6-841a-7ce1e10c6416" providerId="ADAL" clId="{2FC99F54-E0EA-4815-B0F5-CBF5DB271B1F}" dt="2023-05-17T16:15:14.612" v="5163" actId="478"/>
          <ac:spMkLst>
            <pc:docMk/>
            <pc:sldMk cId="3248068215" sldId="294"/>
            <ac:spMk id="4" creationId="{A6CCF6EF-CCDD-3B53-0FDC-88456848CC69}"/>
          </ac:spMkLst>
        </pc:spChg>
        <pc:spChg chg="add del mod">
          <ac:chgData name="Fabio Spaziani" userId="a4266648-d70e-4ec6-841a-7ce1e10c6416" providerId="ADAL" clId="{2FC99F54-E0EA-4815-B0F5-CBF5DB271B1F}" dt="2023-05-17T16:15:17.363" v="5164" actId="478"/>
          <ac:spMkLst>
            <pc:docMk/>
            <pc:sldMk cId="3248068215" sldId="294"/>
            <ac:spMk id="5" creationId="{61FD2959-C5F6-BDEB-ECCD-0738C79F6EC2}"/>
          </ac:spMkLst>
        </pc:spChg>
        <pc:spChg chg="add mod">
          <ac:chgData name="Fabio Spaziani" userId="a4266648-d70e-4ec6-841a-7ce1e10c6416" providerId="ADAL" clId="{2FC99F54-E0EA-4815-B0F5-CBF5DB271B1F}" dt="2023-05-17T16:25:10.442" v="5274" actId="14100"/>
          <ac:spMkLst>
            <pc:docMk/>
            <pc:sldMk cId="3248068215" sldId="294"/>
            <ac:spMk id="17" creationId="{06B2D745-C4B5-CF2E-27FE-F576E09D3042}"/>
          </ac:spMkLst>
        </pc:spChg>
        <pc:spChg chg="add mod">
          <ac:chgData name="Fabio Spaziani" userId="a4266648-d70e-4ec6-841a-7ce1e10c6416" providerId="ADAL" clId="{2FC99F54-E0EA-4815-B0F5-CBF5DB271B1F}" dt="2023-05-17T16:22:54.737" v="5244" actId="14100"/>
          <ac:spMkLst>
            <pc:docMk/>
            <pc:sldMk cId="3248068215" sldId="294"/>
            <ac:spMk id="18" creationId="{253B4C34-B2F8-6F36-9F66-8163999FA2D7}"/>
          </ac:spMkLst>
        </pc:spChg>
        <pc:spChg chg="add mod">
          <ac:chgData name="Fabio Spaziani" userId="a4266648-d70e-4ec6-841a-7ce1e10c6416" providerId="ADAL" clId="{2FC99F54-E0EA-4815-B0F5-CBF5DB271B1F}" dt="2023-05-17T16:23:25.675" v="5253" actId="403"/>
          <ac:spMkLst>
            <pc:docMk/>
            <pc:sldMk cId="3248068215" sldId="294"/>
            <ac:spMk id="19" creationId="{93AAE474-4AC4-D221-7096-3C0B3050482A}"/>
          </ac:spMkLst>
        </pc:spChg>
        <pc:spChg chg="add mod">
          <ac:chgData name="Fabio Spaziani" userId="a4266648-d70e-4ec6-841a-7ce1e10c6416" providerId="ADAL" clId="{2FC99F54-E0EA-4815-B0F5-CBF5DB271B1F}" dt="2023-05-17T16:23:28.907" v="5255" actId="403"/>
          <ac:spMkLst>
            <pc:docMk/>
            <pc:sldMk cId="3248068215" sldId="294"/>
            <ac:spMk id="20" creationId="{49C12BB4-61C6-66CE-B22E-3B155F5E3958}"/>
          </ac:spMkLst>
        </pc:spChg>
        <pc:spChg chg="add mod ord">
          <ac:chgData name="Fabio Spaziani" userId="a4266648-d70e-4ec6-841a-7ce1e10c6416" providerId="ADAL" clId="{2FC99F54-E0EA-4815-B0F5-CBF5DB271B1F}" dt="2023-05-17T16:24:28.158" v="5265" actId="171"/>
          <ac:spMkLst>
            <pc:docMk/>
            <pc:sldMk cId="3248068215" sldId="294"/>
            <ac:spMk id="21" creationId="{5EA3AB3B-430F-626D-FB1C-C2F4534852AE}"/>
          </ac:spMkLst>
        </pc:spChg>
        <pc:picChg chg="add del mod">
          <ac:chgData name="Fabio Spaziani" userId="a4266648-d70e-4ec6-841a-7ce1e10c6416" providerId="ADAL" clId="{2FC99F54-E0EA-4815-B0F5-CBF5DB271B1F}" dt="2023-05-17T16:18:24.338" v="5173" actId="478"/>
          <ac:picMkLst>
            <pc:docMk/>
            <pc:sldMk cId="3248068215" sldId="294"/>
            <ac:picMk id="7" creationId="{2DAE7EFB-84C0-90D8-2F79-869CD9A5CD3C}"/>
          </ac:picMkLst>
        </pc:picChg>
        <pc:picChg chg="add del">
          <ac:chgData name="Fabio Spaziani" userId="a4266648-d70e-4ec6-841a-7ce1e10c6416" providerId="ADAL" clId="{2FC99F54-E0EA-4815-B0F5-CBF5DB271B1F}" dt="2023-05-17T16:18:29.036" v="5175" actId="22"/>
          <ac:picMkLst>
            <pc:docMk/>
            <pc:sldMk cId="3248068215" sldId="294"/>
            <ac:picMk id="9" creationId="{5D767967-EE04-F12B-B165-CD13FF5A923E}"/>
          </ac:picMkLst>
        </pc:picChg>
        <pc:picChg chg="add del">
          <ac:chgData name="Fabio Spaziani" userId="a4266648-d70e-4ec6-841a-7ce1e10c6416" providerId="ADAL" clId="{2FC99F54-E0EA-4815-B0F5-CBF5DB271B1F}" dt="2023-05-17T16:18:30.866" v="5177" actId="22"/>
          <ac:picMkLst>
            <pc:docMk/>
            <pc:sldMk cId="3248068215" sldId="294"/>
            <ac:picMk id="11" creationId="{08FA89A3-3B8C-F498-51C3-4718E60A6771}"/>
          </ac:picMkLst>
        </pc:picChg>
        <pc:picChg chg="add mod modCrop">
          <ac:chgData name="Fabio Spaziani" userId="a4266648-d70e-4ec6-841a-7ce1e10c6416" providerId="ADAL" clId="{2FC99F54-E0EA-4815-B0F5-CBF5DB271B1F}" dt="2023-05-17T16:22:18.063" v="5232" actId="14100"/>
          <ac:picMkLst>
            <pc:docMk/>
            <pc:sldMk cId="3248068215" sldId="294"/>
            <ac:picMk id="13" creationId="{D6A9210E-2447-5BCB-BC97-C292882DABC9}"/>
          </ac:picMkLst>
        </pc:picChg>
        <pc:picChg chg="add mod">
          <ac:chgData name="Fabio Spaziani" userId="a4266648-d70e-4ec6-841a-7ce1e10c6416" providerId="ADAL" clId="{2FC99F54-E0EA-4815-B0F5-CBF5DB271B1F}" dt="2023-05-17T16:22:39.654" v="5239" actId="1076"/>
          <ac:picMkLst>
            <pc:docMk/>
            <pc:sldMk cId="3248068215" sldId="294"/>
            <ac:picMk id="15" creationId="{DA8CE07D-7662-3465-9493-E79BEE573640}"/>
          </ac:picMkLst>
        </pc:picChg>
        <pc:picChg chg="del">
          <ac:chgData name="Fabio Spaziani" userId="a4266648-d70e-4ec6-841a-7ce1e10c6416" providerId="ADAL" clId="{2FC99F54-E0EA-4815-B0F5-CBF5DB271B1F}" dt="2023-05-17T16:15:14.612" v="5163" actId="478"/>
          <ac:picMkLst>
            <pc:docMk/>
            <pc:sldMk cId="3248068215" sldId="294"/>
            <ac:picMk id="1026" creationId="{0E3D3AB0-AF93-F1D3-D163-8B1F44125B46}"/>
          </ac:picMkLst>
        </pc:picChg>
        <pc:picChg chg="del">
          <ac:chgData name="Fabio Spaziani" userId="a4266648-d70e-4ec6-841a-7ce1e10c6416" providerId="ADAL" clId="{2FC99F54-E0EA-4815-B0F5-CBF5DB271B1F}" dt="2023-05-17T16:15:14.612" v="5163" actId="478"/>
          <ac:picMkLst>
            <pc:docMk/>
            <pc:sldMk cId="3248068215" sldId="294"/>
            <ac:picMk id="1030" creationId="{F0B9B44A-821E-DC1C-524A-B4EE88C05EE4}"/>
          </ac:picMkLst>
        </pc:picChg>
      </pc:sldChg>
      <pc:sldChg chg="addSp delSp modSp add mod modAnim">
        <pc:chgData name="Fabio Spaziani" userId="a4266648-d70e-4ec6-841a-7ce1e10c6416" providerId="ADAL" clId="{2FC99F54-E0EA-4815-B0F5-CBF5DB271B1F}" dt="2023-05-24T17:52:31.172" v="5936"/>
        <pc:sldMkLst>
          <pc:docMk/>
          <pc:sldMk cId="1269085647" sldId="295"/>
        </pc:sldMkLst>
        <pc:spChg chg="mod">
          <ac:chgData name="Fabio Spaziani" userId="a4266648-d70e-4ec6-841a-7ce1e10c6416" providerId="ADAL" clId="{2FC99F54-E0EA-4815-B0F5-CBF5DB271B1F}" dt="2023-05-20T14:13:50.758" v="5373" actId="20577"/>
          <ac:spMkLst>
            <pc:docMk/>
            <pc:sldMk cId="1269085647" sldId="295"/>
            <ac:spMk id="2" creationId="{05EE2F23-A361-216F-8AEB-032FC07C3CA8}"/>
          </ac:spMkLst>
        </pc:spChg>
        <pc:spChg chg="mod">
          <ac:chgData name="Fabio Spaziani" userId="a4266648-d70e-4ec6-841a-7ce1e10c6416" providerId="ADAL" clId="{2FC99F54-E0EA-4815-B0F5-CBF5DB271B1F}" dt="2023-05-20T14:13:41.829" v="5360" actId="20577"/>
          <ac:spMkLst>
            <pc:docMk/>
            <pc:sldMk cId="1269085647" sldId="295"/>
            <ac:spMk id="3" creationId="{D671F377-E210-0485-4A29-480B277BB9BE}"/>
          </ac:spMkLst>
        </pc:spChg>
        <pc:spChg chg="add mod">
          <ac:chgData name="Fabio Spaziani" userId="a4266648-d70e-4ec6-841a-7ce1e10c6416" providerId="ADAL" clId="{2FC99F54-E0EA-4815-B0F5-CBF5DB271B1F}" dt="2023-05-21T18:36:00.554" v="5585" actId="14100"/>
          <ac:spMkLst>
            <pc:docMk/>
            <pc:sldMk cId="1269085647" sldId="295"/>
            <ac:spMk id="4" creationId="{B77EB707-B7B8-5EF6-359D-BE74FB75AC73}"/>
          </ac:spMkLst>
        </pc:spChg>
        <pc:spChg chg="add mod ord">
          <ac:chgData name="Fabio Spaziani" userId="a4266648-d70e-4ec6-841a-7ce1e10c6416" providerId="ADAL" clId="{2FC99F54-E0EA-4815-B0F5-CBF5DB271B1F}" dt="2023-05-21T18:35:32.574" v="5581" actId="167"/>
          <ac:spMkLst>
            <pc:docMk/>
            <pc:sldMk cId="1269085647" sldId="295"/>
            <ac:spMk id="5" creationId="{847B9305-E32F-663F-CDCE-86510C20DACD}"/>
          </ac:spMkLst>
        </pc:spChg>
        <pc:spChg chg="add mod">
          <ac:chgData name="Fabio Spaziani" userId="a4266648-d70e-4ec6-841a-7ce1e10c6416" providerId="ADAL" clId="{2FC99F54-E0EA-4815-B0F5-CBF5DB271B1F}" dt="2023-05-24T17:52:19.919" v="5933" actId="14100"/>
          <ac:spMkLst>
            <pc:docMk/>
            <pc:sldMk cId="1269085647" sldId="295"/>
            <ac:spMk id="6" creationId="{F89FBE80-97EF-87D9-1E08-44A13F311E20}"/>
          </ac:spMkLst>
        </pc:spChg>
        <pc:grpChg chg="del">
          <ac:chgData name="Fabio Spaziani" userId="a4266648-d70e-4ec6-841a-7ce1e10c6416" providerId="ADAL" clId="{2FC99F54-E0EA-4815-B0F5-CBF5DB271B1F}" dt="2023-05-20T14:13:28.523" v="5342" actId="478"/>
          <ac:grpSpMkLst>
            <pc:docMk/>
            <pc:sldMk cId="1269085647" sldId="295"/>
            <ac:grpSpMk id="8" creationId="{C6C914C1-DC37-AA35-33EC-642EA7089A46}"/>
          </ac:grpSpMkLst>
        </pc:grpChg>
        <pc:picChg chg="add mod modCrop">
          <ac:chgData name="Fabio Spaziani" userId="a4266648-d70e-4ec6-841a-7ce1e10c6416" providerId="ADAL" clId="{2FC99F54-E0EA-4815-B0F5-CBF5DB271B1F}" dt="2023-05-21T18:35:53.849" v="5584" actId="1076"/>
          <ac:picMkLst>
            <pc:docMk/>
            <pc:sldMk cId="1269085647" sldId="295"/>
            <ac:picMk id="10" creationId="{1308AFDC-BA5D-BB42-E255-A6927C9D51F0}"/>
          </ac:picMkLst>
        </pc:picChg>
      </pc:sldChg>
      <pc:sldChg chg="add">
        <pc:chgData name="Fabio Spaziani" userId="a4266648-d70e-4ec6-841a-7ce1e10c6416" providerId="ADAL" clId="{2FC99F54-E0EA-4815-B0F5-CBF5DB271B1F}" dt="2023-05-21T18:37:08.062" v="5625" actId="2890"/>
        <pc:sldMkLst>
          <pc:docMk/>
          <pc:sldMk cId="960234007" sldId="296"/>
        </pc:sldMkLst>
      </pc:sldChg>
      <pc:sldChg chg="modSp add mod">
        <pc:chgData name="Fabio Spaziani" userId="a4266648-d70e-4ec6-841a-7ce1e10c6416" providerId="ADAL" clId="{2FC99F54-E0EA-4815-B0F5-CBF5DB271B1F}" dt="2023-05-21T18:42:39.864" v="5751" actId="20577"/>
        <pc:sldMkLst>
          <pc:docMk/>
          <pc:sldMk cId="2127879440" sldId="297"/>
        </pc:sldMkLst>
        <pc:spChg chg="mod">
          <ac:chgData name="Fabio Spaziani" userId="a4266648-d70e-4ec6-841a-7ce1e10c6416" providerId="ADAL" clId="{2FC99F54-E0EA-4815-B0F5-CBF5DB271B1F}" dt="2023-05-21T18:42:39.864" v="5751" actId="20577"/>
          <ac:spMkLst>
            <pc:docMk/>
            <pc:sldMk cId="2127879440" sldId="297"/>
            <ac:spMk id="2" creationId="{05EE2F23-A361-216F-8AEB-032FC07C3CA8}"/>
          </ac:spMkLst>
        </pc:spChg>
      </pc:sldChg>
      <pc:sldChg chg="add mod modShow">
        <pc:chgData name="Fabio Spaziani" userId="a4266648-d70e-4ec6-841a-7ce1e10c6416" providerId="ADAL" clId="{2FC99F54-E0EA-4815-B0F5-CBF5DB271B1F}" dt="2023-05-26T09:02:03.822" v="6007" actId="729"/>
        <pc:sldMkLst>
          <pc:docMk/>
          <pc:sldMk cId="826123123"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7519C-8B50-4706-BEFC-A6206B801E9A}" type="datetimeFigureOut">
              <a:rPr lang="it-IT" smtClean="0"/>
              <a:t>27/05/2023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7B971-62BD-4E34-81AB-CE32136A0A36}" type="slidenum">
              <a:rPr lang="it-IT" smtClean="0"/>
              <a:t>‹#›</a:t>
            </a:fld>
            <a:endParaRPr lang="it-IT"/>
          </a:p>
        </p:txBody>
      </p:sp>
    </p:spTree>
    <p:extLst>
      <p:ext uri="{BB962C8B-B14F-4D97-AF65-F5344CB8AC3E}">
        <p14:creationId xmlns:p14="http://schemas.microsoft.com/office/powerpoint/2010/main" val="251972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8"/>
                </a:solidFill>
                <a:effectLst/>
                <a:latin typeface="Inter"/>
              </a:rPr>
              <a:t>Cascading values and parameters are a way to pass a value from a component to all of its descendants without having to use traditional component parameters.</a:t>
            </a:r>
          </a:p>
          <a:p>
            <a:pPr algn="l"/>
            <a:endParaRPr lang="en-US" b="0" i="0" dirty="0">
              <a:solidFill>
                <a:srgbClr val="D4D4D8"/>
              </a:solidFill>
              <a:effectLst/>
              <a:latin typeface="Inter"/>
            </a:endParaRPr>
          </a:p>
          <a:p>
            <a:pPr algn="l"/>
            <a:r>
              <a:rPr lang="en-US" b="0" i="0" dirty="0">
                <a:solidFill>
                  <a:srgbClr val="D4D4D8"/>
                </a:solidFill>
                <a:effectLst/>
                <a:latin typeface="Inter"/>
              </a:rPr>
              <a:t>Blazor comes with a special component called </a:t>
            </a:r>
            <a:r>
              <a:rPr lang="en-US" b="0" i="0" dirty="0" err="1">
                <a:solidFill>
                  <a:srgbClr val="D4D4D8"/>
                </a:solidFill>
                <a:effectLst/>
                <a:latin typeface="Inter"/>
              </a:rPr>
              <a:t>CascadingValue</a:t>
            </a:r>
            <a:r>
              <a:rPr lang="en-US" b="0" i="0" dirty="0">
                <a:solidFill>
                  <a:srgbClr val="D4D4D8"/>
                </a:solidFill>
                <a:effectLst/>
                <a:latin typeface="Inter"/>
              </a:rPr>
              <a:t>. This component allows whatever value is passed to it to be cascaded down its component tree to all of its descendants. The descendant components can then choose to collect the value by declaring a property of the same type, decorated with the [</a:t>
            </a:r>
            <a:r>
              <a:rPr lang="en-US" b="0" i="0" dirty="0" err="1">
                <a:solidFill>
                  <a:srgbClr val="D4D4D8"/>
                </a:solidFill>
                <a:effectLst/>
                <a:latin typeface="Inter"/>
              </a:rPr>
              <a:t>CascadingParameter</a:t>
            </a:r>
            <a:r>
              <a:rPr lang="en-US" b="0" i="0" dirty="0">
                <a:solidFill>
                  <a:srgbClr val="D4D4D8"/>
                </a:solidFill>
                <a:effectLst/>
                <a:latin typeface="Inter"/>
              </a:rPr>
              <a:t>] attribute.</a:t>
            </a:r>
          </a:p>
        </p:txBody>
      </p:sp>
      <p:sp>
        <p:nvSpPr>
          <p:cNvPr id="4" name="Slide Number Placeholder 3"/>
          <p:cNvSpPr>
            <a:spLocks noGrp="1"/>
          </p:cNvSpPr>
          <p:nvPr>
            <p:ph type="sldNum" sz="quarter" idx="5"/>
          </p:nvPr>
        </p:nvSpPr>
        <p:spPr/>
        <p:txBody>
          <a:bodyPr/>
          <a:lstStyle/>
          <a:p>
            <a:fld id="{7FF7B971-62BD-4E34-81AB-CE32136A0A36}" type="slidenum">
              <a:rPr lang="it-IT" smtClean="0"/>
              <a:t>12</a:t>
            </a:fld>
            <a:endParaRPr lang="it-IT"/>
          </a:p>
        </p:txBody>
      </p:sp>
    </p:spTree>
    <p:extLst>
      <p:ext uri="{BB962C8B-B14F-4D97-AF65-F5344CB8AC3E}">
        <p14:creationId xmlns:p14="http://schemas.microsoft.com/office/powerpoint/2010/main" val="237009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bubble chart&#10;&#10;Description automatically generated">
            <a:extLst>
              <a:ext uri="{FF2B5EF4-FFF2-40B4-BE49-F238E27FC236}">
                <a16:creationId xmlns:a16="http://schemas.microsoft.com/office/drawing/2014/main" id="{424DA671-617A-67FA-8BAF-368F5B2F692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A0E1EF-90B8-338E-3B43-C198412A55A0}"/>
              </a:ext>
            </a:extLst>
          </p:cNvPr>
          <p:cNvSpPr>
            <a:spLocks noGrp="1"/>
          </p:cNvSpPr>
          <p:nvPr>
            <p:ph type="ctrTitle"/>
          </p:nvPr>
        </p:nvSpPr>
        <p:spPr>
          <a:xfrm>
            <a:off x="1524000" y="2199569"/>
            <a:ext cx="9144000" cy="1715384"/>
          </a:xfrm>
        </p:spPr>
        <p:txBody>
          <a:bodyPr anchor="b">
            <a:normAutofit/>
          </a:bodyPr>
          <a:lstStyle>
            <a:lvl1pPr algn="ctr">
              <a:defRPr sz="5400">
                <a:solidFill>
                  <a:srgbClr val="59328A"/>
                </a:solidFill>
              </a:defRPr>
            </a:lvl1pPr>
          </a:lstStyle>
          <a:p>
            <a:endParaRPr lang="en-GB" dirty="0"/>
          </a:p>
        </p:txBody>
      </p:sp>
      <p:sp>
        <p:nvSpPr>
          <p:cNvPr id="6" name="Text Placeholder 2">
            <a:extLst>
              <a:ext uri="{FF2B5EF4-FFF2-40B4-BE49-F238E27FC236}">
                <a16:creationId xmlns:a16="http://schemas.microsoft.com/office/drawing/2014/main" id="{09B59FCF-1B78-4C7B-5E4A-D58805AC42F1}"/>
              </a:ext>
            </a:extLst>
          </p:cNvPr>
          <p:cNvSpPr>
            <a:spLocks noGrp="1"/>
          </p:cNvSpPr>
          <p:nvPr>
            <p:ph type="body" idx="1"/>
          </p:nvPr>
        </p:nvSpPr>
        <p:spPr>
          <a:xfrm>
            <a:off x="1524000" y="3914953"/>
            <a:ext cx="9144000" cy="876503"/>
          </a:xfrm>
        </p:spPr>
        <p:txBody>
          <a:bodyPr/>
          <a:lstStyle>
            <a:lvl1pPr marL="0" indent="0" algn="ctr">
              <a:buNone/>
              <a:defRPr sz="2400">
                <a:solidFill>
                  <a:srgbClr val="B78D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4" name="Graphic 3">
            <a:extLst>
              <a:ext uri="{FF2B5EF4-FFF2-40B4-BE49-F238E27FC236}">
                <a16:creationId xmlns:a16="http://schemas.microsoft.com/office/drawing/2014/main" id="{A0662F8E-65AC-370A-C4A8-48C4ABB8C33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873" y="337917"/>
            <a:ext cx="5176124" cy="1523736"/>
          </a:xfrm>
          <a:prstGeom prst="rect">
            <a:avLst/>
          </a:prstGeom>
        </p:spPr>
      </p:pic>
    </p:spTree>
    <p:extLst>
      <p:ext uri="{BB962C8B-B14F-4D97-AF65-F5344CB8AC3E}">
        <p14:creationId xmlns:p14="http://schemas.microsoft.com/office/powerpoint/2010/main" val="296491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D04-BD2B-E9B9-678F-A96F20212A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DB2180-E98B-3EE6-7904-453DFDD234B2}"/>
              </a:ext>
            </a:extLst>
          </p:cNvPr>
          <p:cNvSpPr>
            <a:spLocks noGrp="1"/>
          </p:cNvSpPr>
          <p:nvPr>
            <p:ph idx="1"/>
          </p:nvPr>
        </p:nvSpPr>
        <p:spPr>
          <a:xfrm>
            <a:off x="432560" y="1448409"/>
            <a:ext cx="11210982" cy="47997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9601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59D8-70DC-EFB5-ABA0-C98AE93915C8}"/>
              </a:ext>
            </a:extLst>
          </p:cNvPr>
          <p:cNvSpPr>
            <a:spLocks noGrp="1"/>
          </p:cNvSpPr>
          <p:nvPr>
            <p:ph type="title"/>
          </p:nvPr>
        </p:nvSpPr>
        <p:spPr>
          <a:xfrm>
            <a:off x="831850" y="1709738"/>
            <a:ext cx="10515600" cy="2174633"/>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3931F9F-6FE5-8422-23CA-A3899D946D44}"/>
              </a:ext>
            </a:extLst>
          </p:cNvPr>
          <p:cNvSpPr>
            <a:spLocks noGrp="1"/>
          </p:cNvSpPr>
          <p:nvPr>
            <p:ph type="body" idx="1"/>
          </p:nvPr>
        </p:nvSpPr>
        <p:spPr>
          <a:xfrm>
            <a:off x="831850" y="3915017"/>
            <a:ext cx="10515600" cy="2174633"/>
          </a:xfrm>
        </p:spPr>
        <p:txBody>
          <a:bodyPr/>
          <a:lstStyle>
            <a:lvl1pPr marL="0" indent="0">
              <a:buNone/>
              <a:defRPr sz="2400">
                <a:solidFill>
                  <a:srgbClr val="B78D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Graphic 5">
            <a:extLst>
              <a:ext uri="{FF2B5EF4-FFF2-40B4-BE49-F238E27FC236}">
                <a16:creationId xmlns:a16="http://schemas.microsoft.com/office/drawing/2014/main" id="{0F38CAFC-FCC4-C8CF-59D1-A75D37210D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909" y="309918"/>
            <a:ext cx="3776482" cy="1111712"/>
          </a:xfrm>
          <a:prstGeom prst="rect">
            <a:avLst/>
          </a:prstGeom>
        </p:spPr>
      </p:pic>
    </p:spTree>
    <p:extLst>
      <p:ext uri="{BB962C8B-B14F-4D97-AF65-F5344CB8AC3E}">
        <p14:creationId xmlns:p14="http://schemas.microsoft.com/office/powerpoint/2010/main" val="230702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1DE-B8A9-CD21-F2A2-E4E441449831}"/>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23639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767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F412A76C-3659-AC67-C537-496E5F4FCAEA}"/>
              </a:ext>
            </a:extLst>
          </p:cNvPr>
          <p:cNvPicPr>
            <a:picLocks noGrp="1" noRot="1" noChangeAspect="1" noMove="1" noResize="1" noEditPoints="1" noAdjustHandles="1" noChangeArrowheads="1" noChangeShapeType="1" noCrop="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F54A31D0-1A2D-C18A-21FD-F32A91FE644A}"/>
              </a:ext>
            </a:extLst>
          </p:cNvPr>
          <p:cNvSpPr>
            <a:spLocks noGrp="1"/>
          </p:cNvSpPr>
          <p:nvPr>
            <p:ph type="title"/>
          </p:nvPr>
        </p:nvSpPr>
        <p:spPr>
          <a:xfrm>
            <a:off x="432560" y="287566"/>
            <a:ext cx="11210982" cy="985279"/>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00DCE32-ACBB-0EF4-B952-078080DBE030}"/>
              </a:ext>
            </a:extLst>
          </p:cNvPr>
          <p:cNvSpPr>
            <a:spLocks noGrp="1"/>
          </p:cNvSpPr>
          <p:nvPr>
            <p:ph type="body" idx="1"/>
          </p:nvPr>
        </p:nvSpPr>
        <p:spPr>
          <a:xfrm>
            <a:off x="432560" y="1272845"/>
            <a:ext cx="11210982" cy="4975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328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rgbClr val="59328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hyperlink" Target="mailto:fabio.spaziani@blexin.com" TargetMode="External"/><Relationship Id="rId7" Type="http://schemas.openxmlformats.org/officeDocument/2006/relationships/image" Target="../media/image65.png"/><Relationship Id="rId2" Type="http://schemas.openxmlformats.org/officeDocument/2006/relationships/hyperlink" Target="https://blexin.com/" TargetMode="External"/><Relationship Id="rId1" Type="http://schemas.openxmlformats.org/officeDocument/2006/relationships/slideLayout" Target="../slideLayouts/slideLayout3.xml"/><Relationship Id="rId6" Type="http://schemas.openxmlformats.org/officeDocument/2006/relationships/image" Target="../media/image5.jfif"/><Relationship Id="rId5" Type="http://schemas.openxmlformats.org/officeDocument/2006/relationships/image" Target="../media/image64.png"/><Relationship Id="rId4" Type="http://schemas.openxmlformats.org/officeDocument/2006/relationships/hyperlink" Target="https://github.com/fabio-s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lazordev.it/articoli/gestire-lo-stato-dellapplicazione-con-fluxor/" TargetMode="External"/><Relationship Id="rId2" Type="http://schemas.openxmlformats.org/officeDocument/2006/relationships/hyperlink" Target="https://blazordev.it/articoli/comunicazione-fra-componenti-in-blazor/" TargetMode="External"/><Relationship Id="rId1" Type="http://schemas.openxmlformats.org/officeDocument/2006/relationships/slideLayout" Target="../slideLayouts/slideLayout2.xml"/><Relationship Id="rId6" Type="http://schemas.openxmlformats.org/officeDocument/2006/relationships/hyperlink" Target="https://github.com/mrpmorris/Fluxor" TargetMode="External"/><Relationship Id="rId5" Type="http://schemas.openxmlformats.org/officeDocument/2006/relationships/hyperlink" Target="https://github.com/fabio-sp/BlazorConf.StateManagement.Demo" TargetMode="External"/><Relationship Id="rId4" Type="http://schemas.openxmlformats.org/officeDocument/2006/relationships/hyperlink" Target="https://blazordev.it/articoli/gestione-dello-stato-con-fluxor-side-effects-e-middlewa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2E7F-245F-5472-0B1A-870A964B4354}"/>
              </a:ext>
            </a:extLst>
          </p:cNvPr>
          <p:cNvSpPr>
            <a:spLocks noGrp="1"/>
          </p:cNvSpPr>
          <p:nvPr>
            <p:ph type="ctrTitle"/>
          </p:nvPr>
        </p:nvSpPr>
        <p:spPr/>
        <p:txBody>
          <a:bodyPr/>
          <a:lstStyle/>
          <a:p>
            <a:r>
              <a:rPr lang="it-IT" dirty="0"/>
              <a:t>Gestione dello stato in Blazor</a:t>
            </a:r>
          </a:p>
        </p:txBody>
      </p:sp>
      <p:grpSp>
        <p:nvGrpSpPr>
          <p:cNvPr id="6" name="Group 5">
            <a:extLst>
              <a:ext uri="{FF2B5EF4-FFF2-40B4-BE49-F238E27FC236}">
                <a16:creationId xmlns:a16="http://schemas.microsoft.com/office/drawing/2014/main" id="{E35F701E-4796-4915-B0A2-898C28EE002F}"/>
              </a:ext>
            </a:extLst>
          </p:cNvPr>
          <p:cNvGrpSpPr/>
          <p:nvPr/>
        </p:nvGrpSpPr>
        <p:grpSpPr>
          <a:xfrm>
            <a:off x="3039007" y="4253312"/>
            <a:ext cx="6649003" cy="1322193"/>
            <a:chOff x="2216162" y="4481913"/>
            <a:chExt cx="6649003" cy="1322193"/>
          </a:xfrm>
        </p:grpSpPr>
        <p:sp>
          <p:nvSpPr>
            <p:cNvPr id="3" name="TextBox 2">
              <a:extLst>
                <a:ext uri="{FF2B5EF4-FFF2-40B4-BE49-F238E27FC236}">
                  <a16:creationId xmlns:a16="http://schemas.microsoft.com/office/drawing/2014/main" id="{F5506EC6-8156-9246-6ED8-F8E26DFA5EA1}"/>
                </a:ext>
              </a:extLst>
            </p:cNvPr>
            <p:cNvSpPr txBox="1"/>
            <p:nvPr/>
          </p:nvSpPr>
          <p:spPr>
            <a:xfrm>
              <a:off x="3838702" y="4604400"/>
              <a:ext cx="5026463" cy="1077218"/>
            </a:xfrm>
            <a:prstGeom prst="rect">
              <a:avLst/>
            </a:prstGeom>
            <a:noFill/>
          </p:spPr>
          <p:txBody>
            <a:bodyPr wrap="square" rtlCol="0">
              <a:spAutoFit/>
            </a:bodyPr>
            <a:lstStyle/>
            <a:p>
              <a:r>
                <a:rPr lang="it-IT" sz="1600"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a:p>
              <a:r>
                <a:rPr lang="it-IT" sz="1600"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"Name": "Fabio Spaziani",</a:t>
              </a:r>
            </a:p>
            <a:p>
              <a:r>
                <a:rPr lang="it-IT" sz="1600"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"Role": "Junior Architect @ Blexin",</a:t>
              </a:r>
            </a:p>
            <a:p>
              <a:r>
                <a:rPr lang="it-IT" sz="1600"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p:txBody>
        </p:sp>
        <p:pic>
          <p:nvPicPr>
            <p:cNvPr id="5" name="Picture 4" descr="A picture containing person, person, necktie, indoor&#10;&#10;Description automatically generated">
              <a:extLst>
                <a:ext uri="{FF2B5EF4-FFF2-40B4-BE49-F238E27FC236}">
                  <a16:creationId xmlns:a16="http://schemas.microsoft.com/office/drawing/2014/main" id="{768F6D68-2ED3-871E-4B24-D34CEED4C87B}"/>
                </a:ext>
              </a:extLst>
            </p:cNvPr>
            <p:cNvPicPr>
              <a:picLocks noChangeAspect="1"/>
            </p:cNvPicPr>
            <p:nvPr/>
          </p:nvPicPr>
          <p:blipFill>
            <a:blip r:embed="rId2"/>
            <a:stretch>
              <a:fillRect/>
            </a:stretch>
          </p:blipFill>
          <p:spPr>
            <a:xfrm>
              <a:off x="2216162" y="4481913"/>
              <a:ext cx="1322193" cy="1322193"/>
            </a:xfrm>
            <a:prstGeom prst="ellipse">
              <a:avLst/>
            </a:prstGeom>
            <a:ln w="38100" cap="rnd">
              <a:solidFill>
                <a:srgbClr val="7F68D8"/>
              </a:solidFill>
            </a:ln>
            <a:effectLst/>
          </p:spPr>
        </p:pic>
      </p:grpSp>
    </p:spTree>
    <p:extLst>
      <p:ext uri="{BB962C8B-B14F-4D97-AF65-F5344CB8AC3E}">
        <p14:creationId xmlns:p14="http://schemas.microsoft.com/office/powerpoint/2010/main" val="115736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fontScale="90000"/>
          </a:bodyPr>
          <a:lstStyle/>
          <a:p>
            <a:r>
              <a:rPr lang="it-IT" dirty="0"/>
              <a:t>How can we do State Management in Blazor?</a:t>
            </a:r>
            <a:endParaRPr lang="en-GB" dirty="0"/>
          </a:p>
        </p:txBody>
      </p:sp>
      <p:sp>
        <p:nvSpPr>
          <p:cNvPr id="3" name="Content Placeholder 2">
            <a:extLst>
              <a:ext uri="{FF2B5EF4-FFF2-40B4-BE49-F238E27FC236}">
                <a16:creationId xmlns:a16="http://schemas.microsoft.com/office/drawing/2014/main" id="{46B05072-6BA6-1F6F-179C-A52E2D41542A}"/>
              </a:ext>
            </a:extLst>
          </p:cNvPr>
          <p:cNvSpPr>
            <a:spLocks noGrp="1"/>
          </p:cNvSpPr>
          <p:nvPr>
            <p:ph idx="1"/>
          </p:nvPr>
        </p:nvSpPr>
        <p:spPr/>
        <p:txBody>
          <a:bodyPr/>
          <a:lstStyle/>
          <a:p>
            <a:pPr marL="0" indent="0">
              <a:buNone/>
            </a:pPr>
            <a:r>
              <a:rPr lang="it-IT" dirty="0"/>
              <a:t>StateHasChanged gives the power back to the Developer</a:t>
            </a:r>
          </a:p>
          <a:p>
            <a:pPr marL="0" indent="0">
              <a:buNone/>
            </a:pPr>
            <a:endParaRPr lang="it-IT" dirty="0"/>
          </a:p>
          <a:p>
            <a:pPr marL="0" indent="0">
              <a:buNone/>
            </a:pPr>
            <a:r>
              <a:rPr lang="it-IT" dirty="0"/>
              <a:t>«Blazor aims to be agnostic to specific patterns like MVVM, MVP, observability, INotifyPropertyChanged, hooks, and so on.</a:t>
            </a:r>
          </a:p>
          <a:p>
            <a:pPr marL="0" indent="0">
              <a:buNone/>
            </a:pPr>
            <a:r>
              <a:rPr lang="it-IT" dirty="0"/>
              <a:t>We designed the UI refresh mechanism so that developers can use whichever patterns they like.</a:t>
            </a:r>
          </a:p>
          <a:p>
            <a:pPr marL="0" indent="0">
              <a:buNone/>
            </a:pPr>
            <a:r>
              <a:rPr lang="it-IT" dirty="0"/>
              <a:t>The default refresh mechanism (re-render after an event) turns out to cover the great majority of cases without needing any broader pattern, but people are free to use whatever patterns they find useful»</a:t>
            </a:r>
          </a:p>
          <a:p>
            <a:pPr marL="0" indent="0">
              <a:buNone/>
            </a:pPr>
            <a:r>
              <a:rPr lang="it-IT" dirty="0"/>
              <a:t>- Steve Sanderson</a:t>
            </a:r>
          </a:p>
        </p:txBody>
      </p:sp>
    </p:spTree>
    <p:extLst>
      <p:ext uri="{BB962C8B-B14F-4D97-AF65-F5344CB8AC3E}">
        <p14:creationId xmlns:p14="http://schemas.microsoft.com/office/powerpoint/2010/main" val="8581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01CC4-9C78-1B91-FF47-912479AD254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162303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Cascading Parameters &amp; Values</a:t>
            </a:r>
            <a:endParaRPr lang="en-GB" dirty="0"/>
          </a:p>
        </p:txBody>
      </p:sp>
      <p:grpSp>
        <p:nvGrpSpPr>
          <p:cNvPr id="9" name="Group 8">
            <a:extLst>
              <a:ext uri="{FF2B5EF4-FFF2-40B4-BE49-F238E27FC236}">
                <a16:creationId xmlns:a16="http://schemas.microsoft.com/office/drawing/2014/main" id="{71E99960-D29A-EA5E-4F0D-B7FCDD35AB8B}"/>
              </a:ext>
            </a:extLst>
          </p:cNvPr>
          <p:cNvGrpSpPr/>
          <p:nvPr/>
        </p:nvGrpSpPr>
        <p:grpSpPr>
          <a:xfrm>
            <a:off x="3090352" y="1173991"/>
            <a:ext cx="6011297" cy="2541649"/>
            <a:chOff x="259598" y="2087155"/>
            <a:chExt cx="6011297" cy="2541649"/>
          </a:xfrm>
        </p:grpSpPr>
        <p:pic>
          <p:nvPicPr>
            <p:cNvPr id="4" name="Picture 3">
              <a:extLst>
                <a:ext uri="{FF2B5EF4-FFF2-40B4-BE49-F238E27FC236}">
                  <a16:creationId xmlns:a16="http://schemas.microsoft.com/office/drawing/2014/main" id="{8A94301F-DDED-C1DB-A1A5-ACB7DE1B8D9F}"/>
                </a:ext>
              </a:extLst>
            </p:cNvPr>
            <p:cNvPicPr>
              <a:picLocks noChangeAspect="1"/>
            </p:cNvPicPr>
            <p:nvPr/>
          </p:nvPicPr>
          <p:blipFill rotWithShape="1">
            <a:blip r:embed="rId3"/>
            <a:srcRect t="51347" r="17729" b="-30"/>
            <a:stretch/>
          </p:blipFill>
          <p:spPr>
            <a:xfrm>
              <a:off x="259598" y="2087155"/>
              <a:ext cx="6011297" cy="2541649"/>
            </a:xfrm>
            <a:prstGeom prst="rect">
              <a:avLst/>
            </a:prstGeom>
          </p:spPr>
        </p:pic>
        <p:sp>
          <p:nvSpPr>
            <p:cNvPr id="3" name="Rectangle: Rounded Corners 2">
              <a:extLst>
                <a:ext uri="{FF2B5EF4-FFF2-40B4-BE49-F238E27FC236}">
                  <a16:creationId xmlns:a16="http://schemas.microsoft.com/office/drawing/2014/main" id="{412B2950-56C7-42B8-D6E3-4FE95450A062}"/>
                </a:ext>
              </a:extLst>
            </p:cNvPr>
            <p:cNvSpPr/>
            <p:nvPr/>
          </p:nvSpPr>
          <p:spPr>
            <a:xfrm>
              <a:off x="4321286" y="2150075"/>
              <a:ext cx="1889760" cy="526473"/>
            </a:xfrm>
            <a:prstGeom prst="roundRect">
              <a:avLst/>
            </a:prstGeom>
            <a:solidFill>
              <a:srgbClr val="B78DE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Component providing the Cascading Value</a:t>
              </a:r>
            </a:p>
          </p:txBody>
        </p:sp>
        <p:sp>
          <p:nvSpPr>
            <p:cNvPr id="6" name="Rectangle 5">
              <a:extLst>
                <a:ext uri="{FF2B5EF4-FFF2-40B4-BE49-F238E27FC236}">
                  <a16:creationId xmlns:a16="http://schemas.microsoft.com/office/drawing/2014/main" id="{D7755DCE-2CFB-981A-0CE9-FB8B1DF4A937}"/>
                </a:ext>
              </a:extLst>
            </p:cNvPr>
            <p:cNvSpPr/>
            <p:nvPr/>
          </p:nvSpPr>
          <p:spPr>
            <a:xfrm>
              <a:off x="927677" y="2150075"/>
              <a:ext cx="3130953" cy="1103871"/>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0" name="Group 9">
            <a:extLst>
              <a:ext uri="{FF2B5EF4-FFF2-40B4-BE49-F238E27FC236}">
                <a16:creationId xmlns:a16="http://schemas.microsoft.com/office/drawing/2014/main" id="{848D6742-E721-FCF5-1CDF-D0EA1546FD09}"/>
              </a:ext>
            </a:extLst>
          </p:cNvPr>
          <p:cNvGrpSpPr/>
          <p:nvPr/>
        </p:nvGrpSpPr>
        <p:grpSpPr>
          <a:xfrm>
            <a:off x="3291005" y="3778560"/>
            <a:ext cx="5609991" cy="2331209"/>
            <a:chOff x="6322411" y="2088341"/>
            <a:chExt cx="5609991" cy="2331209"/>
          </a:xfrm>
        </p:grpSpPr>
        <p:pic>
          <p:nvPicPr>
            <p:cNvPr id="7" name="Picture 6">
              <a:extLst>
                <a:ext uri="{FF2B5EF4-FFF2-40B4-BE49-F238E27FC236}">
                  <a16:creationId xmlns:a16="http://schemas.microsoft.com/office/drawing/2014/main" id="{DA298971-CE2C-727B-9067-19E0F97C8233}"/>
                </a:ext>
              </a:extLst>
            </p:cNvPr>
            <p:cNvPicPr>
              <a:picLocks noChangeAspect="1"/>
            </p:cNvPicPr>
            <p:nvPr/>
          </p:nvPicPr>
          <p:blipFill rotWithShape="1">
            <a:blip r:embed="rId4"/>
            <a:srcRect t="40098" b="15586"/>
            <a:stretch/>
          </p:blipFill>
          <p:spPr>
            <a:xfrm>
              <a:off x="6322411" y="2088341"/>
              <a:ext cx="5609991" cy="2331209"/>
            </a:xfrm>
            <a:prstGeom prst="rect">
              <a:avLst/>
            </a:prstGeom>
          </p:spPr>
        </p:pic>
        <p:sp>
          <p:nvSpPr>
            <p:cNvPr id="5" name="Rectangle: Rounded Corners 4">
              <a:extLst>
                <a:ext uri="{FF2B5EF4-FFF2-40B4-BE49-F238E27FC236}">
                  <a16:creationId xmlns:a16="http://schemas.microsoft.com/office/drawing/2014/main" id="{AF10CF94-4B24-23E1-5F37-5661191D6DC4}"/>
                </a:ext>
              </a:extLst>
            </p:cNvPr>
            <p:cNvSpPr/>
            <p:nvPr/>
          </p:nvSpPr>
          <p:spPr>
            <a:xfrm>
              <a:off x="9900481" y="3781446"/>
              <a:ext cx="1889760" cy="526473"/>
            </a:xfrm>
            <a:prstGeom prst="roundRect">
              <a:avLst/>
            </a:prstGeom>
            <a:solidFill>
              <a:srgbClr val="B78DE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Component using the Cascading Value</a:t>
              </a:r>
            </a:p>
          </p:txBody>
        </p:sp>
        <p:sp>
          <p:nvSpPr>
            <p:cNvPr id="8" name="Rectangle 7">
              <a:extLst>
                <a:ext uri="{FF2B5EF4-FFF2-40B4-BE49-F238E27FC236}">
                  <a16:creationId xmlns:a16="http://schemas.microsoft.com/office/drawing/2014/main" id="{942376D6-3A7A-540C-99C5-C400C4138949}"/>
                </a:ext>
              </a:extLst>
            </p:cNvPr>
            <p:cNvSpPr/>
            <p:nvPr/>
          </p:nvSpPr>
          <p:spPr>
            <a:xfrm>
              <a:off x="6560776" y="3833115"/>
              <a:ext cx="3101340" cy="495300"/>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21346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Cascading Parameters – Store</a:t>
            </a:r>
            <a:endParaRPr lang="en-GB" dirty="0"/>
          </a:p>
        </p:txBody>
      </p:sp>
      <p:grpSp>
        <p:nvGrpSpPr>
          <p:cNvPr id="3" name="Group 2">
            <a:extLst>
              <a:ext uri="{FF2B5EF4-FFF2-40B4-BE49-F238E27FC236}">
                <a16:creationId xmlns:a16="http://schemas.microsoft.com/office/drawing/2014/main" id="{D7D0C143-ADDD-2AA3-D819-B3C38B1FE42C}"/>
              </a:ext>
            </a:extLst>
          </p:cNvPr>
          <p:cNvGrpSpPr/>
          <p:nvPr/>
        </p:nvGrpSpPr>
        <p:grpSpPr>
          <a:xfrm>
            <a:off x="2809240" y="1269716"/>
            <a:ext cx="6573520" cy="4318567"/>
            <a:chOff x="995680" y="2570315"/>
            <a:chExt cx="5567680" cy="3657766"/>
          </a:xfrm>
        </p:grpSpPr>
        <p:sp>
          <p:nvSpPr>
            <p:cNvPr id="12" name="Rectangle 11">
              <a:extLst>
                <a:ext uri="{FF2B5EF4-FFF2-40B4-BE49-F238E27FC236}">
                  <a16:creationId xmlns:a16="http://schemas.microsoft.com/office/drawing/2014/main" id="{402B8339-F367-8251-2EDB-600AF6552AD7}"/>
                </a:ext>
              </a:extLst>
            </p:cNvPr>
            <p:cNvSpPr/>
            <p:nvPr/>
          </p:nvSpPr>
          <p:spPr>
            <a:xfrm>
              <a:off x="995680" y="2570315"/>
              <a:ext cx="5567680" cy="3657766"/>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Picture 7">
              <a:extLst>
                <a:ext uri="{FF2B5EF4-FFF2-40B4-BE49-F238E27FC236}">
                  <a16:creationId xmlns:a16="http://schemas.microsoft.com/office/drawing/2014/main" id="{0A89BD7F-424E-083D-447A-EE181AC6C70B}"/>
                </a:ext>
              </a:extLst>
            </p:cNvPr>
            <p:cNvPicPr>
              <a:picLocks noChangeAspect="1"/>
            </p:cNvPicPr>
            <p:nvPr/>
          </p:nvPicPr>
          <p:blipFill rotWithShape="1">
            <a:blip r:embed="rId2">
              <a:extLst>
                <a:ext uri="{28A0092B-C50C-407E-A947-70E740481C1C}">
                  <a14:useLocalDpi xmlns:a14="http://schemas.microsoft.com/office/drawing/2010/main" val="0"/>
                </a:ext>
              </a:extLst>
            </a:blip>
            <a:srcRect t="493" b="2908"/>
            <a:stretch/>
          </p:blipFill>
          <p:spPr>
            <a:xfrm>
              <a:off x="1153368" y="2672745"/>
              <a:ext cx="5296639" cy="3429047"/>
            </a:xfrm>
            <a:prstGeom prst="rect">
              <a:avLst/>
            </a:prstGeom>
          </p:spPr>
        </p:pic>
      </p:grpSp>
      <p:sp>
        <p:nvSpPr>
          <p:cNvPr id="11" name="TextBox 10">
            <a:extLst>
              <a:ext uri="{FF2B5EF4-FFF2-40B4-BE49-F238E27FC236}">
                <a16:creationId xmlns:a16="http://schemas.microsoft.com/office/drawing/2014/main" id="{27D87899-DF1E-81E7-9CE0-A805424DF475}"/>
              </a:ext>
            </a:extLst>
          </p:cNvPr>
          <p:cNvSpPr txBox="1"/>
          <p:nvPr/>
        </p:nvSpPr>
        <p:spPr>
          <a:xfrm>
            <a:off x="4244643" y="5606229"/>
            <a:ext cx="3702713" cy="369332"/>
          </a:xfrm>
          <a:prstGeom prst="rect">
            <a:avLst/>
          </a:prstGeom>
          <a:noFill/>
        </p:spPr>
        <p:txBody>
          <a:bodyPr wrap="square" rtlCol="0">
            <a:spAutoFit/>
          </a:bodyPr>
          <a:lstStyle/>
          <a:p>
            <a:pPr algn="ctr"/>
            <a:r>
              <a:rPr lang="it-IT" dirty="0"/>
              <a:t>CascadingParameterCartStore.razor</a:t>
            </a:r>
          </a:p>
        </p:txBody>
      </p:sp>
      <p:sp>
        <p:nvSpPr>
          <p:cNvPr id="4" name="Rectangle 3">
            <a:extLst>
              <a:ext uri="{FF2B5EF4-FFF2-40B4-BE49-F238E27FC236}">
                <a16:creationId xmlns:a16="http://schemas.microsoft.com/office/drawing/2014/main" id="{DC89EB6A-A063-FD45-7891-15E929C9A1F6}"/>
              </a:ext>
            </a:extLst>
          </p:cNvPr>
          <p:cNvSpPr/>
          <p:nvPr/>
        </p:nvSpPr>
        <p:spPr>
          <a:xfrm>
            <a:off x="3370881" y="3429000"/>
            <a:ext cx="5680129" cy="375834"/>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ctangle 4">
            <a:extLst>
              <a:ext uri="{FF2B5EF4-FFF2-40B4-BE49-F238E27FC236}">
                <a16:creationId xmlns:a16="http://schemas.microsoft.com/office/drawing/2014/main" id="{1EA69767-72EC-7AB7-C708-54D71F7AE14D}"/>
              </a:ext>
            </a:extLst>
          </p:cNvPr>
          <p:cNvSpPr/>
          <p:nvPr/>
        </p:nvSpPr>
        <p:spPr>
          <a:xfrm>
            <a:off x="3370880" y="3957234"/>
            <a:ext cx="4378273" cy="1397430"/>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7252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Cascading Parameters – Wire Up</a:t>
            </a:r>
            <a:endParaRPr lang="en-GB" dirty="0"/>
          </a:p>
        </p:txBody>
      </p:sp>
      <p:sp>
        <p:nvSpPr>
          <p:cNvPr id="3" name="TextBox 2">
            <a:extLst>
              <a:ext uri="{FF2B5EF4-FFF2-40B4-BE49-F238E27FC236}">
                <a16:creationId xmlns:a16="http://schemas.microsoft.com/office/drawing/2014/main" id="{D671F377-E210-0485-4A29-480B277BB9BE}"/>
              </a:ext>
            </a:extLst>
          </p:cNvPr>
          <p:cNvSpPr txBox="1"/>
          <p:nvPr/>
        </p:nvSpPr>
        <p:spPr>
          <a:xfrm>
            <a:off x="0" y="5765601"/>
            <a:ext cx="12192000" cy="369332"/>
          </a:xfrm>
          <a:prstGeom prst="rect">
            <a:avLst/>
          </a:prstGeom>
          <a:noFill/>
        </p:spPr>
        <p:txBody>
          <a:bodyPr wrap="square" rtlCol="0">
            <a:spAutoFit/>
          </a:bodyPr>
          <a:lstStyle/>
          <a:p>
            <a:pPr algn="ctr"/>
            <a:r>
              <a:rPr lang="it-IT" dirty="0"/>
              <a:t>App.razor</a:t>
            </a:r>
          </a:p>
        </p:txBody>
      </p:sp>
      <p:grpSp>
        <p:nvGrpSpPr>
          <p:cNvPr id="5" name="Group 4">
            <a:extLst>
              <a:ext uri="{FF2B5EF4-FFF2-40B4-BE49-F238E27FC236}">
                <a16:creationId xmlns:a16="http://schemas.microsoft.com/office/drawing/2014/main" id="{A4C1706E-DD3A-412D-36C0-DEA84F08E86C}"/>
              </a:ext>
            </a:extLst>
          </p:cNvPr>
          <p:cNvGrpSpPr/>
          <p:nvPr/>
        </p:nvGrpSpPr>
        <p:grpSpPr>
          <a:xfrm>
            <a:off x="432560" y="1344676"/>
            <a:ext cx="11199707" cy="4349093"/>
            <a:chOff x="1623249" y="2183989"/>
            <a:chExt cx="8690578" cy="3374743"/>
          </a:xfrm>
        </p:grpSpPr>
        <p:sp>
          <p:nvSpPr>
            <p:cNvPr id="4" name="Rectangle 3">
              <a:extLst>
                <a:ext uri="{FF2B5EF4-FFF2-40B4-BE49-F238E27FC236}">
                  <a16:creationId xmlns:a16="http://schemas.microsoft.com/office/drawing/2014/main" id="{0DFCAE31-ABA4-BD0E-D938-110357B44447}"/>
                </a:ext>
              </a:extLst>
            </p:cNvPr>
            <p:cNvSpPr/>
            <p:nvPr/>
          </p:nvSpPr>
          <p:spPr>
            <a:xfrm>
              <a:off x="1623249" y="2183989"/>
              <a:ext cx="8690578" cy="3374743"/>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Picture 9">
              <a:extLst>
                <a:ext uri="{FF2B5EF4-FFF2-40B4-BE49-F238E27FC236}">
                  <a16:creationId xmlns:a16="http://schemas.microsoft.com/office/drawing/2014/main" id="{8BEBFD0E-2732-1510-89F7-171A0B416C2C}"/>
                </a:ext>
              </a:extLst>
            </p:cNvPr>
            <p:cNvPicPr>
              <a:picLocks noChangeAspect="1"/>
            </p:cNvPicPr>
            <p:nvPr/>
          </p:nvPicPr>
          <p:blipFill>
            <a:blip r:embed="rId2"/>
            <a:stretch>
              <a:fillRect/>
            </a:stretch>
          </p:blipFill>
          <p:spPr>
            <a:xfrm>
              <a:off x="1741036" y="2294394"/>
              <a:ext cx="8455004" cy="3153932"/>
            </a:xfrm>
            <a:prstGeom prst="rect">
              <a:avLst/>
            </a:prstGeom>
          </p:spPr>
        </p:pic>
      </p:grpSp>
      <p:sp>
        <p:nvSpPr>
          <p:cNvPr id="6" name="Rectangle 5">
            <a:extLst>
              <a:ext uri="{FF2B5EF4-FFF2-40B4-BE49-F238E27FC236}">
                <a16:creationId xmlns:a16="http://schemas.microsoft.com/office/drawing/2014/main" id="{E6DEBECD-B1E1-3D50-062E-FB7BDEC0ECAE}"/>
              </a:ext>
            </a:extLst>
          </p:cNvPr>
          <p:cNvSpPr/>
          <p:nvPr/>
        </p:nvSpPr>
        <p:spPr>
          <a:xfrm>
            <a:off x="559733" y="1415125"/>
            <a:ext cx="3900507" cy="353998"/>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6">
            <a:extLst>
              <a:ext uri="{FF2B5EF4-FFF2-40B4-BE49-F238E27FC236}">
                <a16:creationId xmlns:a16="http://schemas.microsoft.com/office/drawing/2014/main" id="{AEB7EAB0-7A7C-F495-1825-B848901E5992}"/>
              </a:ext>
            </a:extLst>
          </p:cNvPr>
          <p:cNvSpPr/>
          <p:nvPr/>
        </p:nvSpPr>
        <p:spPr>
          <a:xfrm>
            <a:off x="555211" y="5118453"/>
            <a:ext cx="3976149" cy="353998"/>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3897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fontScale="90000"/>
          </a:bodyPr>
          <a:lstStyle/>
          <a:p>
            <a:r>
              <a:rPr lang="it-IT" dirty="0"/>
              <a:t>Cascading Parameters – Use in component 1/2</a:t>
            </a:r>
            <a:endParaRPr lang="en-GB" dirty="0"/>
          </a:p>
        </p:txBody>
      </p:sp>
      <p:sp>
        <p:nvSpPr>
          <p:cNvPr id="3" name="TextBox 2">
            <a:extLst>
              <a:ext uri="{FF2B5EF4-FFF2-40B4-BE49-F238E27FC236}">
                <a16:creationId xmlns:a16="http://schemas.microsoft.com/office/drawing/2014/main" id="{D671F377-E210-0485-4A29-480B277BB9BE}"/>
              </a:ext>
            </a:extLst>
          </p:cNvPr>
          <p:cNvSpPr txBox="1"/>
          <p:nvPr/>
        </p:nvSpPr>
        <p:spPr>
          <a:xfrm>
            <a:off x="0" y="5238991"/>
            <a:ext cx="12192000" cy="369332"/>
          </a:xfrm>
          <a:prstGeom prst="rect">
            <a:avLst/>
          </a:prstGeom>
          <a:noFill/>
        </p:spPr>
        <p:txBody>
          <a:bodyPr wrap="square" rtlCol="0">
            <a:spAutoFit/>
          </a:bodyPr>
          <a:lstStyle/>
          <a:p>
            <a:pPr algn="ctr"/>
            <a:r>
              <a:rPr lang="it-IT" dirty="0"/>
              <a:t>CascadingParameterProducts.razor</a:t>
            </a:r>
          </a:p>
        </p:txBody>
      </p:sp>
      <p:grpSp>
        <p:nvGrpSpPr>
          <p:cNvPr id="7" name="Group 6">
            <a:extLst>
              <a:ext uri="{FF2B5EF4-FFF2-40B4-BE49-F238E27FC236}">
                <a16:creationId xmlns:a16="http://schemas.microsoft.com/office/drawing/2014/main" id="{A7BA5133-0C2B-2B79-F626-47A71FCDAE6B}"/>
              </a:ext>
            </a:extLst>
          </p:cNvPr>
          <p:cNvGrpSpPr/>
          <p:nvPr/>
        </p:nvGrpSpPr>
        <p:grpSpPr>
          <a:xfrm>
            <a:off x="1316182" y="1741628"/>
            <a:ext cx="9559636" cy="3374743"/>
            <a:chOff x="1316182" y="2014128"/>
            <a:chExt cx="9559636" cy="3374743"/>
          </a:xfrm>
        </p:grpSpPr>
        <p:sp>
          <p:nvSpPr>
            <p:cNvPr id="6" name="Rectangle 5">
              <a:extLst>
                <a:ext uri="{FF2B5EF4-FFF2-40B4-BE49-F238E27FC236}">
                  <a16:creationId xmlns:a16="http://schemas.microsoft.com/office/drawing/2014/main" id="{2D4B5A9E-059B-25D2-7E8C-8CBFD57DEC2F}"/>
                </a:ext>
              </a:extLst>
            </p:cNvPr>
            <p:cNvSpPr/>
            <p:nvPr/>
          </p:nvSpPr>
          <p:spPr>
            <a:xfrm>
              <a:off x="1316182" y="2014128"/>
              <a:ext cx="9559636" cy="3374743"/>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1A3B26C-6FAB-075C-8C1E-BA94BE3A9890}"/>
                </a:ext>
              </a:extLst>
            </p:cNvPr>
            <p:cNvPicPr>
              <a:picLocks noChangeAspect="1"/>
            </p:cNvPicPr>
            <p:nvPr/>
          </p:nvPicPr>
          <p:blipFill rotWithShape="1">
            <a:blip r:embed="rId2"/>
            <a:srcRect l="590" t="1227"/>
            <a:stretch/>
          </p:blipFill>
          <p:spPr>
            <a:xfrm>
              <a:off x="1508760" y="2321414"/>
              <a:ext cx="9229260" cy="2760170"/>
            </a:xfrm>
            <a:prstGeom prst="rect">
              <a:avLst/>
            </a:prstGeom>
            <a:ln>
              <a:noFill/>
            </a:ln>
          </p:spPr>
        </p:pic>
      </p:grpSp>
      <p:sp>
        <p:nvSpPr>
          <p:cNvPr id="4" name="Rectangle 3">
            <a:extLst>
              <a:ext uri="{FF2B5EF4-FFF2-40B4-BE49-F238E27FC236}">
                <a16:creationId xmlns:a16="http://schemas.microsoft.com/office/drawing/2014/main" id="{CD924DBF-B6FF-2D06-5579-7BA7AC0CF4BC}"/>
              </a:ext>
            </a:extLst>
          </p:cNvPr>
          <p:cNvSpPr/>
          <p:nvPr/>
        </p:nvSpPr>
        <p:spPr>
          <a:xfrm>
            <a:off x="1905000" y="3467098"/>
            <a:ext cx="8084820" cy="609601"/>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78CBA57F-89A7-3C77-464D-242EF1B82739}"/>
              </a:ext>
            </a:extLst>
          </p:cNvPr>
          <p:cNvSpPr/>
          <p:nvPr/>
        </p:nvSpPr>
        <p:spPr>
          <a:xfrm>
            <a:off x="1508760" y="2734713"/>
            <a:ext cx="7914209" cy="302955"/>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9">
            <a:extLst>
              <a:ext uri="{FF2B5EF4-FFF2-40B4-BE49-F238E27FC236}">
                <a16:creationId xmlns:a16="http://schemas.microsoft.com/office/drawing/2014/main" id="{9DEE1644-1E91-1B08-EA0A-75D87EE33BB1}"/>
              </a:ext>
            </a:extLst>
          </p:cNvPr>
          <p:cNvSpPr/>
          <p:nvPr/>
        </p:nvSpPr>
        <p:spPr>
          <a:xfrm>
            <a:off x="1905000" y="4199319"/>
            <a:ext cx="8833020" cy="346163"/>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17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B9305-E32F-663F-CDCE-86510C20DACD}"/>
              </a:ext>
            </a:extLst>
          </p:cNvPr>
          <p:cNvSpPr/>
          <p:nvPr/>
        </p:nvSpPr>
        <p:spPr>
          <a:xfrm>
            <a:off x="802998" y="1272845"/>
            <a:ext cx="10589680" cy="3966146"/>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fontScale="90000"/>
          </a:bodyPr>
          <a:lstStyle/>
          <a:p>
            <a:r>
              <a:rPr lang="it-IT" dirty="0"/>
              <a:t>Cascading Parameters – Use in component 2/2</a:t>
            </a:r>
            <a:endParaRPr lang="en-GB" dirty="0"/>
          </a:p>
        </p:txBody>
      </p:sp>
      <p:sp>
        <p:nvSpPr>
          <p:cNvPr id="3" name="TextBox 2">
            <a:extLst>
              <a:ext uri="{FF2B5EF4-FFF2-40B4-BE49-F238E27FC236}">
                <a16:creationId xmlns:a16="http://schemas.microsoft.com/office/drawing/2014/main" id="{D671F377-E210-0485-4A29-480B277BB9BE}"/>
              </a:ext>
            </a:extLst>
          </p:cNvPr>
          <p:cNvSpPr txBox="1"/>
          <p:nvPr/>
        </p:nvSpPr>
        <p:spPr>
          <a:xfrm>
            <a:off x="0" y="5238991"/>
            <a:ext cx="12192000" cy="369332"/>
          </a:xfrm>
          <a:prstGeom prst="rect">
            <a:avLst/>
          </a:prstGeom>
          <a:noFill/>
        </p:spPr>
        <p:txBody>
          <a:bodyPr wrap="square" rtlCol="0">
            <a:spAutoFit/>
          </a:bodyPr>
          <a:lstStyle/>
          <a:p>
            <a:pPr algn="ctr"/>
            <a:r>
              <a:rPr lang="it-IT" dirty="0"/>
              <a:t>CartNavbar.razor</a:t>
            </a:r>
          </a:p>
        </p:txBody>
      </p:sp>
      <p:pic>
        <p:nvPicPr>
          <p:cNvPr id="10" name="Picture 9">
            <a:extLst>
              <a:ext uri="{FF2B5EF4-FFF2-40B4-BE49-F238E27FC236}">
                <a16:creationId xmlns:a16="http://schemas.microsoft.com/office/drawing/2014/main" id="{1308AFDC-BA5D-BB42-E255-A6927C9D51F0}"/>
              </a:ext>
            </a:extLst>
          </p:cNvPr>
          <p:cNvPicPr>
            <a:picLocks noChangeAspect="1"/>
          </p:cNvPicPr>
          <p:nvPr/>
        </p:nvPicPr>
        <p:blipFill rotWithShape="1">
          <a:blip r:embed="rId2"/>
          <a:srcRect l="817" b="3275"/>
          <a:stretch/>
        </p:blipFill>
        <p:spPr>
          <a:xfrm>
            <a:off x="956026" y="1459121"/>
            <a:ext cx="10279947" cy="3593594"/>
          </a:xfrm>
          <a:prstGeom prst="rect">
            <a:avLst/>
          </a:prstGeom>
        </p:spPr>
      </p:pic>
      <p:sp>
        <p:nvSpPr>
          <p:cNvPr id="4" name="Rectangle 3">
            <a:extLst>
              <a:ext uri="{FF2B5EF4-FFF2-40B4-BE49-F238E27FC236}">
                <a16:creationId xmlns:a16="http://schemas.microsoft.com/office/drawing/2014/main" id="{B77EB707-B7B8-5EF6-359D-BE74FB75AC73}"/>
              </a:ext>
            </a:extLst>
          </p:cNvPr>
          <p:cNvSpPr/>
          <p:nvPr/>
        </p:nvSpPr>
        <p:spPr>
          <a:xfrm>
            <a:off x="1457131" y="3747016"/>
            <a:ext cx="9821192" cy="796992"/>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5">
            <a:extLst>
              <a:ext uri="{FF2B5EF4-FFF2-40B4-BE49-F238E27FC236}">
                <a16:creationId xmlns:a16="http://schemas.microsoft.com/office/drawing/2014/main" id="{F89FBE80-97EF-87D9-1E08-44A13F311E20}"/>
              </a:ext>
            </a:extLst>
          </p:cNvPr>
          <p:cNvSpPr/>
          <p:nvPr/>
        </p:nvSpPr>
        <p:spPr>
          <a:xfrm>
            <a:off x="1457130" y="1967828"/>
            <a:ext cx="8748503" cy="713379"/>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6908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Cascading Parameters – Pros &amp; Cons</a:t>
            </a:r>
            <a:endParaRPr lang="en-GB" dirty="0"/>
          </a:p>
        </p:txBody>
      </p:sp>
      <p:sp>
        <p:nvSpPr>
          <p:cNvPr id="6" name="Rectangle: Rounded Corners 5">
            <a:extLst>
              <a:ext uri="{FF2B5EF4-FFF2-40B4-BE49-F238E27FC236}">
                <a16:creationId xmlns:a16="http://schemas.microsoft.com/office/drawing/2014/main" id="{E5FBEFAE-0A2B-305C-2FAD-8D0CAB51E8EE}"/>
              </a:ext>
            </a:extLst>
          </p:cNvPr>
          <p:cNvSpPr/>
          <p:nvPr/>
        </p:nvSpPr>
        <p:spPr>
          <a:xfrm>
            <a:off x="2139901"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742950" lvl="1" indent="-285750">
              <a:buFont typeface="Arial" panose="020B0604020202020204" pitchFamily="34" charset="0"/>
              <a:buChar char="•"/>
            </a:pPr>
            <a:endParaRPr lang="it-IT" sz="2800" dirty="0"/>
          </a:p>
        </p:txBody>
      </p:sp>
      <p:sp>
        <p:nvSpPr>
          <p:cNvPr id="7" name="Rectangle: Rounded Corners 6">
            <a:extLst>
              <a:ext uri="{FF2B5EF4-FFF2-40B4-BE49-F238E27FC236}">
                <a16:creationId xmlns:a16="http://schemas.microsoft.com/office/drawing/2014/main" id="{D89FE7C1-3AEB-37E4-7E07-A80C4CC6C0D8}"/>
              </a:ext>
            </a:extLst>
          </p:cNvPr>
          <p:cNvSpPr/>
          <p:nvPr/>
        </p:nvSpPr>
        <p:spPr>
          <a:xfrm>
            <a:off x="1962323" y="1551152"/>
            <a:ext cx="3832167" cy="696275"/>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PROS</a:t>
            </a:r>
          </a:p>
        </p:txBody>
      </p:sp>
      <p:grpSp>
        <p:nvGrpSpPr>
          <p:cNvPr id="38" name="Group 37">
            <a:extLst>
              <a:ext uri="{FF2B5EF4-FFF2-40B4-BE49-F238E27FC236}">
                <a16:creationId xmlns:a16="http://schemas.microsoft.com/office/drawing/2014/main" id="{918D45BE-601A-0090-4F22-FE5B6BD53674}"/>
              </a:ext>
            </a:extLst>
          </p:cNvPr>
          <p:cNvGrpSpPr/>
          <p:nvPr/>
        </p:nvGrpSpPr>
        <p:grpSpPr>
          <a:xfrm>
            <a:off x="2419523" y="2658185"/>
            <a:ext cx="2992583" cy="707886"/>
            <a:chOff x="2834640" y="2555442"/>
            <a:chExt cx="2992583" cy="707886"/>
          </a:xfrm>
        </p:grpSpPr>
        <p:grpSp>
          <p:nvGrpSpPr>
            <p:cNvPr id="14" name="Group 13">
              <a:extLst>
                <a:ext uri="{FF2B5EF4-FFF2-40B4-BE49-F238E27FC236}">
                  <a16:creationId xmlns:a16="http://schemas.microsoft.com/office/drawing/2014/main" id="{3A0CA162-3D52-AD10-819D-BA1D71949213}"/>
                </a:ext>
              </a:extLst>
            </p:cNvPr>
            <p:cNvGrpSpPr/>
            <p:nvPr/>
          </p:nvGrpSpPr>
          <p:grpSpPr>
            <a:xfrm>
              <a:off x="2834640" y="2705006"/>
              <a:ext cx="390699" cy="390699"/>
              <a:chOff x="2834640" y="2332527"/>
              <a:chExt cx="390699" cy="390699"/>
            </a:xfrm>
          </p:grpSpPr>
          <p:sp>
            <p:nvSpPr>
              <p:cNvPr id="11" name="Oval 10">
                <a:extLst>
                  <a:ext uri="{FF2B5EF4-FFF2-40B4-BE49-F238E27FC236}">
                    <a16:creationId xmlns:a16="http://schemas.microsoft.com/office/drawing/2014/main" id="{A82DB776-17F0-9259-76D1-5678DBD9136C}"/>
                  </a:ext>
                </a:extLst>
              </p:cNvPr>
              <p:cNvSpPr/>
              <p:nvPr/>
            </p:nvSpPr>
            <p:spPr>
              <a:xfrm>
                <a:off x="2834640" y="233252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Graphic 12" descr="Checkmark with solid fill">
                <a:extLst>
                  <a:ext uri="{FF2B5EF4-FFF2-40B4-BE49-F238E27FC236}">
                    <a16:creationId xmlns:a16="http://schemas.microsoft.com/office/drawing/2014/main" id="{9161CB96-058A-E06A-58E7-CC36D466E4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2429910"/>
                <a:ext cx="198945" cy="198945"/>
              </a:xfrm>
              <a:prstGeom prst="rect">
                <a:avLst/>
              </a:prstGeom>
            </p:spPr>
          </p:pic>
        </p:grpSp>
        <p:sp>
          <p:nvSpPr>
            <p:cNvPr id="18" name="TextBox 17">
              <a:extLst>
                <a:ext uri="{FF2B5EF4-FFF2-40B4-BE49-F238E27FC236}">
                  <a16:creationId xmlns:a16="http://schemas.microsoft.com/office/drawing/2014/main" id="{681CAF81-B28C-B3F5-B4F1-85DA5AB83F32}"/>
                </a:ext>
              </a:extLst>
            </p:cNvPr>
            <p:cNvSpPr txBox="1"/>
            <p:nvPr/>
          </p:nvSpPr>
          <p:spPr>
            <a:xfrm>
              <a:off x="3305537" y="2555442"/>
              <a:ext cx="2521686" cy="707886"/>
            </a:xfrm>
            <a:prstGeom prst="rect">
              <a:avLst/>
            </a:prstGeom>
            <a:noFill/>
          </p:spPr>
          <p:txBody>
            <a:bodyPr wrap="square" rtlCol="0">
              <a:spAutoFit/>
            </a:bodyPr>
            <a:lstStyle/>
            <a:p>
              <a:pPr algn="ctr"/>
              <a:r>
                <a:rPr lang="it-IT" sz="2000" dirty="0"/>
                <a:t>Straightforward to implement</a:t>
              </a:r>
            </a:p>
          </p:txBody>
        </p:sp>
      </p:grpSp>
      <p:grpSp>
        <p:nvGrpSpPr>
          <p:cNvPr id="39" name="Group 38">
            <a:extLst>
              <a:ext uri="{FF2B5EF4-FFF2-40B4-BE49-F238E27FC236}">
                <a16:creationId xmlns:a16="http://schemas.microsoft.com/office/drawing/2014/main" id="{A05990E5-26FC-FD85-6B9C-57FD3DBAB97D}"/>
              </a:ext>
            </a:extLst>
          </p:cNvPr>
          <p:cNvGrpSpPr/>
          <p:nvPr/>
        </p:nvGrpSpPr>
        <p:grpSpPr>
          <a:xfrm>
            <a:off x="2419523" y="4276918"/>
            <a:ext cx="2992583" cy="1015663"/>
            <a:chOff x="2834640" y="4174175"/>
            <a:chExt cx="2992583" cy="1015663"/>
          </a:xfrm>
        </p:grpSpPr>
        <p:grpSp>
          <p:nvGrpSpPr>
            <p:cNvPr id="19" name="Group 18">
              <a:extLst>
                <a:ext uri="{FF2B5EF4-FFF2-40B4-BE49-F238E27FC236}">
                  <a16:creationId xmlns:a16="http://schemas.microsoft.com/office/drawing/2014/main" id="{AD6A347A-7A7B-FB18-20FE-5F25104006E2}"/>
                </a:ext>
              </a:extLst>
            </p:cNvPr>
            <p:cNvGrpSpPr/>
            <p:nvPr/>
          </p:nvGrpSpPr>
          <p:grpSpPr>
            <a:xfrm>
              <a:off x="2834640" y="4440491"/>
              <a:ext cx="390699" cy="390699"/>
              <a:chOff x="2834640" y="2332527"/>
              <a:chExt cx="390699" cy="390699"/>
            </a:xfrm>
          </p:grpSpPr>
          <p:sp>
            <p:nvSpPr>
              <p:cNvPr id="20" name="Oval 19">
                <a:extLst>
                  <a:ext uri="{FF2B5EF4-FFF2-40B4-BE49-F238E27FC236}">
                    <a16:creationId xmlns:a16="http://schemas.microsoft.com/office/drawing/2014/main" id="{28854DE1-0370-69F3-EF16-EAD78F3CE1BD}"/>
                  </a:ext>
                </a:extLst>
              </p:cNvPr>
              <p:cNvSpPr/>
              <p:nvPr/>
            </p:nvSpPr>
            <p:spPr>
              <a:xfrm>
                <a:off x="2834640" y="233252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Graphic 20" descr="Checkmark with solid fill">
                <a:extLst>
                  <a:ext uri="{FF2B5EF4-FFF2-40B4-BE49-F238E27FC236}">
                    <a16:creationId xmlns:a16="http://schemas.microsoft.com/office/drawing/2014/main" id="{2247DEA8-F0D1-ED07-78E3-80CF0AF475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2429910"/>
                <a:ext cx="198945" cy="198945"/>
              </a:xfrm>
              <a:prstGeom prst="rect">
                <a:avLst/>
              </a:prstGeom>
            </p:spPr>
          </p:pic>
        </p:grpSp>
        <p:sp>
          <p:nvSpPr>
            <p:cNvPr id="22" name="TextBox 21">
              <a:extLst>
                <a:ext uri="{FF2B5EF4-FFF2-40B4-BE49-F238E27FC236}">
                  <a16:creationId xmlns:a16="http://schemas.microsoft.com/office/drawing/2014/main" id="{F17A880B-C8B5-F9D5-69DD-A25D3CA78DA0}"/>
                </a:ext>
              </a:extLst>
            </p:cNvPr>
            <p:cNvSpPr txBox="1"/>
            <p:nvPr/>
          </p:nvSpPr>
          <p:spPr>
            <a:xfrm>
              <a:off x="3305537" y="4174175"/>
              <a:ext cx="2521686" cy="1015663"/>
            </a:xfrm>
            <a:prstGeom prst="rect">
              <a:avLst/>
            </a:prstGeom>
            <a:noFill/>
          </p:spPr>
          <p:txBody>
            <a:bodyPr wrap="square" rtlCol="0">
              <a:spAutoFit/>
            </a:bodyPr>
            <a:lstStyle/>
            <a:p>
              <a:pPr algn="ctr"/>
              <a:r>
                <a:rPr lang="it-IT" sz="2000" dirty="0"/>
                <a:t>All you need is already baked into the framework</a:t>
              </a:r>
            </a:p>
          </p:txBody>
        </p:sp>
      </p:grpSp>
      <p:sp>
        <p:nvSpPr>
          <p:cNvPr id="5" name="Rectangle: Rounded Corners 4">
            <a:extLst>
              <a:ext uri="{FF2B5EF4-FFF2-40B4-BE49-F238E27FC236}">
                <a16:creationId xmlns:a16="http://schemas.microsoft.com/office/drawing/2014/main" id="{9CBDA7D8-5707-F980-B374-412DF43AB26F}"/>
              </a:ext>
            </a:extLst>
          </p:cNvPr>
          <p:cNvSpPr/>
          <p:nvPr/>
        </p:nvSpPr>
        <p:spPr>
          <a:xfrm>
            <a:off x="6268783"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8" name="Rectangle: Rounded Corners 7">
            <a:extLst>
              <a:ext uri="{FF2B5EF4-FFF2-40B4-BE49-F238E27FC236}">
                <a16:creationId xmlns:a16="http://schemas.microsoft.com/office/drawing/2014/main" id="{40015B82-589D-B3EF-73EB-E1ED472D246D}"/>
              </a:ext>
            </a:extLst>
          </p:cNvPr>
          <p:cNvSpPr/>
          <p:nvPr/>
        </p:nvSpPr>
        <p:spPr>
          <a:xfrm>
            <a:off x="6094215" y="1551151"/>
            <a:ext cx="3832167" cy="696275"/>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CONS</a:t>
            </a:r>
          </a:p>
        </p:txBody>
      </p:sp>
      <p:sp>
        <p:nvSpPr>
          <p:cNvPr id="26" name="TextBox 25">
            <a:extLst>
              <a:ext uri="{FF2B5EF4-FFF2-40B4-BE49-F238E27FC236}">
                <a16:creationId xmlns:a16="http://schemas.microsoft.com/office/drawing/2014/main" id="{BCCA2888-4E40-6BC5-3D9B-0C1A421A3B20}"/>
              </a:ext>
            </a:extLst>
          </p:cNvPr>
          <p:cNvSpPr txBox="1"/>
          <p:nvPr/>
        </p:nvSpPr>
        <p:spPr>
          <a:xfrm>
            <a:off x="7036011" y="2554812"/>
            <a:ext cx="2521686" cy="707886"/>
          </a:xfrm>
          <a:prstGeom prst="rect">
            <a:avLst/>
          </a:prstGeom>
          <a:noFill/>
        </p:spPr>
        <p:txBody>
          <a:bodyPr wrap="square" rtlCol="0">
            <a:spAutoFit/>
          </a:bodyPr>
          <a:lstStyle/>
          <a:p>
            <a:pPr algn="ctr"/>
            <a:r>
              <a:rPr lang="it-IT" sz="2000" dirty="0"/>
              <a:t>Performance issues (trade offs)</a:t>
            </a:r>
          </a:p>
        </p:txBody>
      </p:sp>
      <p:sp>
        <p:nvSpPr>
          <p:cNvPr id="30" name="TextBox 29">
            <a:extLst>
              <a:ext uri="{FF2B5EF4-FFF2-40B4-BE49-F238E27FC236}">
                <a16:creationId xmlns:a16="http://schemas.microsoft.com/office/drawing/2014/main" id="{58F4C8A2-3C02-4B15-C54F-A69A0424902C}"/>
              </a:ext>
            </a:extLst>
          </p:cNvPr>
          <p:cNvSpPr txBox="1"/>
          <p:nvPr/>
        </p:nvSpPr>
        <p:spPr>
          <a:xfrm>
            <a:off x="7038467" y="3639396"/>
            <a:ext cx="2521686" cy="707886"/>
          </a:xfrm>
          <a:prstGeom prst="rect">
            <a:avLst/>
          </a:prstGeom>
          <a:noFill/>
        </p:spPr>
        <p:txBody>
          <a:bodyPr wrap="square" rtlCol="0">
            <a:spAutoFit/>
          </a:bodyPr>
          <a:lstStyle/>
          <a:p>
            <a:pPr algn="ctr"/>
            <a:r>
              <a:rPr lang="it-IT" sz="2000" dirty="0"/>
              <a:t>Can become a mess as the application scale</a:t>
            </a:r>
          </a:p>
        </p:txBody>
      </p:sp>
      <p:sp>
        <p:nvSpPr>
          <p:cNvPr id="34" name="TextBox 33">
            <a:extLst>
              <a:ext uri="{FF2B5EF4-FFF2-40B4-BE49-F238E27FC236}">
                <a16:creationId xmlns:a16="http://schemas.microsoft.com/office/drawing/2014/main" id="{E9D85789-3E93-9EC5-6835-210F282BBB9E}"/>
              </a:ext>
            </a:extLst>
          </p:cNvPr>
          <p:cNvSpPr txBox="1"/>
          <p:nvPr/>
        </p:nvSpPr>
        <p:spPr>
          <a:xfrm>
            <a:off x="7036012" y="4732346"/>
            <a:ext cx="2521686" cy="707886"/>
          </a:xfrm>
          <a:prstGeom prst="rect">
            <a:avLst/>
          </a:prstGeom>
          <a:noFill/>
        </p:spPr>
        <p:txBody>
          <a:bodyPr wrap="square" rtlCol="0">
            <a:spAutoFit/>
          </a:bodyPr>
          <a:lstStyle/>
          <a:p>
            <a:pPr algn="ctr"/>
            <a:r>
              <a:rPr lang="en-US" sz="2000" dirty="0"/>
              <a:t>Separation of concerns</a:t>
            </a:r>
          </a:p>
        </p:txBody>
      </p:sp>
      <p:grpSp>
        <p:nvGrpSpPr>
          <p:cNvPr id="42" name="Group 41">
            <a:extLst>
              <a:ext uri="{FF2B5EF4-FFF2-40B4-BE49-F238E27FC236}">
                <a16:creationId xmlns:a16="http://schemas.microsoft.com/office/drawing/2014/main" id="{0EA8366B-2270-8E62-353F-5BD155F19701}"/>
              </a:ext>
            </a:extLst>
          </p:cNvPr>
          <p:cNvGrpSpPr/>
          <p:nvPr/>
        </p:nvGrpSpPr>
        <p:grpSpPr>
          <a:xfrm>
            <a:off x="6565115" y="2713406"/>
            <a:ext cx="390699" cy="390699"/>
            <a:chOff x="6813509" y="2518686"/>
            <a:chExt cx="390699" cy="390699"/>
          </a:xfrm>
        </p:grpSpPr>
        <p:sp>
          <p:nvSpPr>
            <p:cNvPr id="24" name="Oval 23">
              <a:extLst>
                <a:ext uri="{FF2B5EF4-FFF2-40B4-BE49-F238E27FC236}">
                  <a16:creationId xmlns:a16="http://schemas.microsoft.com/office/drawing/2014/main" id="{CDC46B8E-FFD4-B2A9-2719-BC0DF4288504}"/>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1" name="Graphic 40" descr="Close outline">
              <a:extLst>
                <a:ext uri="{FF2B5EF4-FFF2-40B4-BE49-F238E27FC236}">
                  <a16:creationId xmlns:a16="http://schemas.microsoft.com/office/drawing/2014/main" id="{CB887848-CC27-6DE0-AE97-AA4E695B68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43" name="Group 42">
            <a:extLst>
              <a:ext uri="{FF2B5EF4-FFF2-40B4-BE49-F238E27FC236}">
                <a16:creationId xmlns:a16="http://schemas.microsoft.com/office/drawing/2014/main" id="{AE0F9770-3F32-7844-AA12-DFA9201980F3}"/>
              </a:ext>
            </a:extLst>
          </p:cNvPr>
          <p:cNvGrpSpPr/>
          <p:nvPr/>
        </p:nvGrpSpPr>
        <p:grpSpPr>
          <a:xfrm>
            <a:off x="6565115" y="3811654"/>
            <a:ext cx="390699" cy="390699"/>
            <a:chOff x="6813509" y="2518686"/>
            <a:chExt cx="390699" cy="390699"/>
          </a:xfrm>
        </p:grpSpPr>
        <p:sp>
          <p:nvSpPr>
            <p:cNvPr id="44" name="Oval 43">
              <a:extLst>
                <a:ext uri="{FF2B5EF4-FFF2-40B4-BE49-F238E27FC236}">
                  <a16:creationId xmlns:a16="http://schemas.microsoft.com/office/drawing/2014/main" id="{0E2ECE86-1672-470A-78C4-6CFA3BF53AE2}"/>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5" name="Graphic 44" descr="Close outline">
              <a:extLst>
                <a:ext uri="{FF2B5EF4-FFF2-40B4-BE49-F238E27FC236}">
                  <a16:creationId xmlns:a16="http://schemas.microsoft.com/office/drawing/2014/main" id="{F82CE6FB-C43A-169D-4170-842011D44F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46" name="Group 45">
            <a:extLst>
              <a:ext uri="{FF2B5EF4-FFF2-40B4-BE49-F238E27FC236}">
                <a16:creationId xmlns:a16="http://schemas.microsoft.com/office/drawing/2014/main" id="{51CDC2D8-7A23-AA0F-E74D-BA38512C462A}"/>
              </a:ext>
            </a:extLst>
          </p:cNvPr>
          <p:cNvGrpSpPr/>
          <p:nvPr/>
        </p:nvGrpSpPr>
        <p:grpSpPr>
          <a:xfrm>
            <a:off x="6565115" y="4890940"/>
            <a:ext cx="390699" cy="390699"/>
            <a:chOff x="6813509" y="2518686"/>
            <a:chExt cx="390699" cy="390699"/>
          </a:xfrm>
        </p:grpSpPr>
        <p:sp>
          <p:nvSpPr>
            <p:cNvPr id="47" name="Oval 46">
              <a:extLst>
                <a:ext uri="{FF2B5EF4-FFF2-40B4-BE49-F238E27FC236}">
                  <a16:creationId xmlns:a16="http://schemas.microsoft.com/office/drawing/2014/main" id="{4E473743-7F3F-54F6-CB00-906F82DB5382}"/>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Graphic 47" descr="Close outline">
              <a:extLst>
                <a:ext uri="{FF2B5EF4-FFF2-40B4-BE49-F238E27FC236}">
                  <a16:creationId xmlns:a16="http://schemas.microsoft.com/office/drawing/2014/main" id="{D3E7B8B2-EB3D-BCFF-CD1D-4F49F18C6D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58" name="Group 57">
            <a:extLst>
              <a:ext uri="{FF2B5EF4-FFF2-40B4-BE49-F238E27FC236}">
                <a16:creationId xmlns:a16="http://schemas.microsoft.com/office/drawing/2014/main" id="{2A31858A-6801-3F51-2EF5-F2B902522BAF}"/>
              </a:ext>
            </a:extLst>
          </p:cNvPr>
          <p:cNvGrpSpPr/>
          <p:nvPr/>
        </p:nvGrpSpPr>
        <p:grpSpPr>
          <a:xfrm>
            <a:off x="455871" y="2854364"/>
            <a:ext cx="1206727" cy="1206727"/>
            <a:chOff x="455871" y="2854364"/>
            <a:chExt cx="1206727" cy="1206727"/>
          </a:xfrm>
        </p:grpSpPr>
        <p:sp>
          <p:nvSpPr>
            <p:cNvPr id="57" name="Oval 56">
              <a:extLst>
                <a:ext uri="{FF2B5EF4-FFF2-40B4-BE49-F238E27FC236}">
                  <a16:creationId xmlns:a16="http://schemas.microsoft.com/office/drawing/2014/main" id="{E00A0CDB-997B-5AF8-E805-5B869434707B}"/>
                </a:ext>
              </a:extLst>
            </p:cNvPr>
            <p:cNvSpPr/>
            <p:nvPr/>
          </p:nvSpPr>
          <p:spPr>
            <a:xfrm>
              <a:off x="455871" y="2854364"/>
              <a:ext cx="1206727" cy="1206727"/>
            </a:xfrm>
            <a:prstGeom prst="ellipse">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4" name="Graphic 53" descr="Thumbs up sign with solid fill">
              <a:extLst>
                <a:ext uri="{FF2B5EF4-FFF2-40B4-BE49-F238E27FC236}">
                  <a16:creationId xmlns:a16="http://schemas.microsoft.com/office/drawing/2014/main" id="{CF57CCB3-5B77-EE7F-B0C9-6475AA5E3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034" y="3000527"/>
              <a:ext cx="914400" cy="914400"/>
            </a:xfrm>
            <a:prstGeom prst="rect">
              <a:avLst/>
            </a:prstGeom>
          </p:spPr>
        </p:pic>
      </p:grpSp>
      <p:grpSp>
        <p:nvGrpSpPr>
          <p:cNvPr id="60" name="Group 59">
            <a:extLst>
              <a:ext uri="{FF2B5EF4-FFF2-40B4-BE49-F238E27FC236}">
                <a16:creationId xmlns:a16="http://schemas.microsoft.com/office/drawing/2014/main" id="{36E2A93D-B605-5E8E-373D-F3E5D07A5E0B}"/>
              </a:ext>
            </a:extLst>
          </p:cNvPr>
          <p:cNvGrpSpPr/>
          <p:nvPr/>
        </p:nvGrpSpPr>
        <p:grpSpPr>
          <a:xfrm>
            <a:off x="10226108" y="2993885"/>
            <a:ext cx="1206727" cy="1206727"/>
            <a:chOff x="9970701" y="2806359"/>
            <a:chExt cx="1206727" cy="1206727"/>
          </a:xfrm>
        </p:grpSpPr>
        <p:pic>
          <p:nvPicPr>
            <p:cNvPr id="56" name="Graphic 55" descr="Thumbs Down with solid fill">
              <a:extLst>
                <a:ext uri="{FF2B5EF4-FFF2-40B4-BE49-F238E27FC236}">
                  <a16:creationId xmlns:a16="http://schemas.microsoft.com/office/drawing/2014/main" id="{1B10CC54-29D2-0E4A-8D3E-1DE009C641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16864" y="2952522"/>
              <a:ext cx="914400" cy="914400"/>
            </a:xfrm>
            <a:prstGeom prst="rect">
              <a:avLst/>
            </a:prstGeom>
          </p:spPr>
        </p:pic>
        <p:sp>
          <p:nvSpPr>
            <p:cNvPr id="59" name="Oval 58">
              <a:extLst>
                <a:ext uri="{FF2B5EF4-FFF2-40B4-BE49-F238E27FC236}">
                  <a16:creationId xmlns:a16="http://schemas.microsoft.com/office/drawing/2014/main" id="{1449E275-8489-AD8A-74CF-04D960699750}"/>
                </a:ext>
              </a:extLst>
            </p:cNvPr>
            <p:cNvSpPr/>
            <p:nvPr/>
          </p:nvSpPr>
          <p:spPr>
            <a:xfrm>
              <a:off x="9970701" y="2806359"/>
              <a:ext cx="1206727" cy="12067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70194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State Container Service – Wire Up &amp; Store</a:t>
            </a:r>
            <a:endParaRPr lang="en-GB" dirty="0"/>
          </a:p>
        </p:txBody>
      </p:sp>
      <p:grpSp>
        <p:nvGrpSpPr>
          <p:cNvPr id="10" name="Group 9">
            <a:extLst>
              <a:ext uri="{FF2B5EF4-FFF2-40B4-BE49-F238E27FC236}">
                <a16:creationId xmlns:a16="http://schemas.microsoft.com/office/drawing/2014/main" id="{6844C9D8-298C-BE7D-D2E9-D4D887EF6758}"/>
              </a:ext>
            </a:extLst>
          </p:cNvPr>
          <p:cNvGrpSpPr/>
          <p:nvPr/>
        </p:nvGrpSpPr>
        <p:grpSpPr>
          <a:xfrm>
            <a:off x="2402234" y="5719922"/>
            <a:ext cx="7376689" cy="431107"/>
            <a:chOff x="2402234" y="5719922"/>
            <a:chExt cx="7376689" cy="431107"/>
          </a:xfrm>
        </p:grpSpPr>
        <p:sp>
          <p:nvSpPr>
            <p:cNvPr id="7" name="Rectangle 6">
              <a:extLst>
                <a:ext uri="{FF2B5EF4-FFF2-40B4-BE49-F238E27FC236}">
                  <a16:creationId xmlns:a16="http://schemas.microsoft.com/office/drawing/2014/main" id="{186F16D4-9598-88BD-0306-D52AE1474819}"/>
                </a:ext>
              </a:extLst>
            </p:cNvPr>
            <p:cNvSpPr/>
            <p:nvPr/>
          </p:nvSpPr>
          <p:spPr>
            <a:xfrm>
              <a:off x="2402234" y="5719922"/>
              <a:ext cx="7376689" cy="43110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BFFAC00B-97E6-A922-CE57-81E8122120A1}"/>
                </a:ext>
              </a:extLst>
            </p:cNvPr>
            <p:cNvPicPr>
              <a:picLocks noChangeAspect="1"/>
            </p:cNvPicPr>
            <p:nvPr/>
          </p:nvPicPr>
          <p:blipFill>
            <a:blip r:embed="rId2"/>
            <a:stretch>
              <a:fillRect/>
            </a:stretch>
          </p:blipFill>
          <p:spPr>
            <a:xfrm>
              <a:off x="2523626" y="5814167"/>
              <a:ext cx="7144747" cy="323895"/>
            </a:xfrm>
            <a:prstGeom prst="rect">
              <a:avLst/>
            </a:prstGeom>
          </p:spPr>
        </p:pic>
      </p:grpSp>
      <p:pic>
        <p:nvPicPr>
          <p:cNvPr id="6" name="Picture 5">
            <a:extLst>
              <a:ext uri="{FF2B5EF4-FFF2-40B4-BE49-F238E27FC236}">
                <a16:creationId xmlns:a16="http://schemas.microsoft.com/office/drawing/2014/main" id="{ED75480A-6065-82AB-B635-6054599DA94A}"/>
              </a:ext>
            </a:extLst>
          </p:cNvPr>
          <p:cNvPicPr>
            <a:picLocks noChangeAspect="1"/>
          </p:cNvPicPr>
          <p:nvPr/>
        </p:nvPicPr>
        <p:blipFill rotWithShape="1">
          <a:blip r:embed="rId3"/>
          <a:srcRect l="4880" t="11928" b="5080"/>
          <a:stretch/>
        </p:blipFill>
        <p:spPr>
          <a:xfrm>
            <a:off x="2631429" y="1272845"/>
            <a:ext cx="6918297" cy="4135120"/>
          </a:xfrm>
          <a:prstGeom prst="rect">
            <a:avLst/>
          </a:prstGeom>
        </p:spPr>
      </p:pic>
      <p:pic>
        <p:nvPicPr>
          <p:cNvPr id="9" name="Graphic 8" descr="Warning with solid fill">
            <a:extLst>
              <a:ext uri="{FF2B5EF4-FFF2-40B4-BE49-F238E27FC236}">
                <a16:creationId xmlns:a16="http://schemas.microsoft.com/office/drawing/2014/main" id="{1F90A120-3C6D-5208-9AB9-9834E4114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7835" y="5478275"/>
            <a:ext cx="914400" cy="914400"/>
          </a:xfrm>
          <a:prstGeom prst="rect">
            <a:avLst/>
          </a:prstGeom>
        </p:spPr>
      </p:pic>
      <p:sp>
        <p:nvSpPr>
          <p:cNvPr id="3" name="Rectangle 2">
            <a:extLst>
              <a:ext uri="{FF2B5EF4-FFF2-40B4-BE49-F238E27FC236}">
                <a16:creationId xmlns:a16="http://schemas.microsoft.com/office/drawing/2014/main" id="{7FAB9992-4EA5-3BF5-B282-CA709411321C}"/>
              </a:ext>
            </a:extLst>
          </p:cNvPr>
          <p:cNvSpPr/>
          <p:nvPr/>
        </p:nvSpPr>
        <p:spPr>
          <a:xfrm>
            <a:off x="3017520" y="2948939"/>
            <a:ext cx="3505200" cy="368951"/>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ctangle 3">
            <a:extLst>
              <a:ext uri="{FF2B5EF4-FFF2-40B4-BE49-F238E27FC236}">
                <a16:creationId xmlns:a16="http://schemas.microsoft.com/office/drawing/2014/main" id="{B9F60930-2E35-CCFC-1C87-C71249EB01B0}"/>
              </a:ext>
            </a:extLst>
          </p:cNvPr>
          <p:cNvSpPr/>
          <p:nvPr/>
        </p:nvSpPr>
        <p:spPr>
          <a:xfrm>
            <a:off x="3017520" y="3988302"/>
            <a:ext cx="4282182" cy="1203630"/>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a:extLst>
              <a:ext uri="{FF2B5EF4-FFF2-40B4-BE49-F238E27FC236}">
                <a16:creationId xmlns:a16="http://schemas.microsoft.com/office/drawing/2014/main" id="{85F4B266-1CD9-2027-CC4D-BDA4B9B3B4B0}"/>
              </a:ext>
            </a:extLst>
          </p:cNvPr>
          <p:cNvSpPr/>
          <p:nvPr/>
        </p:nvSpPr>
        <p:spPr>
          <a:xfrm>
            <a:off x="3017520" y="3373390"/>
            <a:ext cx="4010961" cy="302955"/>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a:extLst>
              <a:ext uri="{FF2B5EF4-FFF2-40B4-BE49-F238E27FC236}">
                <a16:creationId xmlns:a16="http://schemas.microsoft.com/office/drawing/2014/main" id="{40FBAA69-1D75-3AC8-CE7E-4B9771888FA4}"/>
              </a:ext>
            </a:extLst>
          </p:cNvPr>
          <p:cNvSpPr/>
          <p:nvPr/>
        </p:nvSpPr>
        <p:spPr>
          <a:xfrm>
            <a:off x="3456122" y="4661624"/>
            <a:ext cx="2324746" cy="332360"/>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066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8" grpId="0" animBg="1"/>
      <p:bldP spid="8"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7460B2-789A-4C4E-2A69-76E35F50A15B}"/>
              </a:ext>
            </a:extLst>
          </p:cNvPr>
          <p:cNvSpPr/>
          <p:nvPr/>
        </p:nvSpPr>
        <p:spPr>
          <a:xfrm>
            <a:off x="1924714" y="1057291"/>
            <a:ext cx="8209172" cy="5634218"/>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fontScale="90000"/>
          </a:bodyPr>
          <a:lstStyle/>
          <a:p>
            <a:r>
              <a:rPr lang="it-IT" dirty="0"/>
              <a:t>State Container Service – Use in component</a:t>
            </a:r>
            <a:endParaRPr lang="en-GB" dirty="0"/>
          </a:p>
        </p:txBody>
      </p:sp>
      <p:pic>
        <p:nvPicPr>
          <p:cNvPr id="5" name="Picture 4">
            <a:extLst>
              <a:ext uri="{FF2B5EF4-FFF2-40B4-BE49-F238E27FC236}">
                <a16:creationId xmlns:a16="http://schemas.microsoft.com/office/drawing/2014/main" id="{19161294-8F3D-26BD-FC35-8E9BDE7CA8D2}"/>
              </a:ext>
            </a:extLst>
          </p:cNvPr>
          <p:cNvPicPr>
            <a:picLocks noChangeAspect="1"/>
          </p:cNvPicPr>
          <p:nvPr/>
        </p:nvPicPr>
        <p:blipFill>
          <a:blip r:embed="rId2"/>
          <a:stretch>
            <a:fillRect/>
          </a:stretch>
        </p:blipFill>
        <p:spPr>
          <a:xfrm>
            <a:off x="2058114" y="1161085"/>
            <a:ext cx="8075772" cy="5530424"/>
          </a:xfrm>
          <a:prstGeom prst="rect">
            <a:avLst/>
          </a:prstGeom>
        </p:spPr>
      </p:pic>
      <p:sp>
        <p:nvSpPr>
          <p:cNvPr id="3" name="Rectangle 2">
            <a:extLst>
              <a:ext uri="{FF2B5EF4-FFF2-40B4-BE49-F238E27FC236}">
                <a16:creationId xmlns:a16="http://schemas.microsoft.com/office/drawing/2014/main" id="{BCEC5BF8-B373-DAD6-E07A-A262BE0529B7}"/>
              </a:ext>
            </a:extLst>
          </p:cNvPr>
          <p:cNvSpPr/>
          <p:nvPr/>
        </p:nvSpPr>
        <p:spPr>
          <a:xfrm>
            <a:off x="1981200" y="1272845"/>
            <a:ext cx="7261860" cy="368951"/>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ctangle 3">
            <a:extLst>
              <a:ext uri="{FF2B5EF4-FFF2-40B4-BE49-F238E27FC236}">
                <a16:creationId xmlns:a16="http://schemas.microsoft.com/office/drawing/2014/main" id="{7CD1BA62-6530-0A3E-D716-FFC2853ADC8A}"/>
              </a:ext>
            </a:extLst>
          </p:cNvPr>
          <p:cNvSpPr/>
          <p:nvPr/>
        </p:nvSpPr>
        <p:spPr>
          <a:xfrm>
            <a:off x="2407920" y="2881216"/>
            <a:ext cx="6896100" cy="1256443"/>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6">
            <a:extLst>
              <a:ext uri="{FF2B5EF4-FFF2-40B4-BE49-F238E27FC236}">
                <a16:creationId xmlns:a16="http://schemas.microsoft.com/office/drawing/2014/main" id="{4EB43450-B5B2-FF88-64B3-ECCD97F21E34}"/>
              </a:ext>
            </a:extLst>
          </p:cNvPr>
          <p:cNvSpPr/>
          <p:nvPr/>
        </p:nvSpPr>
        <p:spPr>
          <a:xfrm>
            <a:off x="2407920" y="4299685"/>
            <a:ext cx="6896100" cy="973355"/>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a:extLst>
              <a:ext uri="{FF2B5EF4-FFF2-40B4-BE49-F238E27FC236}">
                <a16:creationId xmlns:a16="http://schemas.microsoft.com/office/drawing/2014/main" id="{987DCF2A-D007-15AF-A60B-2717E075B730}"/>
              </a:ext>
            </a:extLst>
          </p:cNvPr>
          <p:cNvSpPr/>
          <p:nvPr/>
        </p:nvSpPr>
        <p:spPr>
          <a:xfrm>
            <a:off x="3967566" y="1982079"/>
            <a:ext cx="4626244" cy="368951"/>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DEF3A101-9E26-CE86-3BAD-510029112A64}"/>
              </a:ext>
            </a:extLst>
          </p:cNvPr>
          <p:cNvSpPr/>
          <p:nvPr/>
        </p:nvSpPr>
        <p:spPr>
          <a:xfrm>
            <a:off x="2836190" y="5800709"/>
            <a:ext cx="5354664" cy="437359"/>
          </a:xfrm>
          <a:prstGeom prst="rect">
            <a:avLst/>
          </a:prstGeom>
          <a:noFill/>
          <a:ln w="3810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6142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xit" presetSubtype="0" fill="hold" grpId="1" nodeType="with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animBg="1"/>
      <p:bldP spid="8" grpId="0" animBg="1"/>
      <p:bldP spid="8" grpId="1"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AAC0-8C80-58D5-10B7-0FCDAEF8AE87}"/>
              </a:ext>
            </a:extLst>
          </p:cNvPr>
          <p:cNvSpPr>
            <a:spLocks noGrp="1"/>
          </p:cNvSpPr>
          <p:nvPr>
            <p:ph type="title"/>
          </p:nvPr>
        </p:nvSpPr>
        <p:spPr/>
        <p:txBody>
          <a:bodyPr/>
          <a:lstStyle/>
          <a:p>
            <a:r>
              <a:rPr lang="en-GB" dirty="0"/>
              <a:t>Un </a:t>
            </a:r>
            <a:r>
              <a:rPr lang="en-GB" dirty="0" err="1"/>
              <a:t>grazie</a:t>
            </a:r>
            <a:r>
              <a:rPr lang="en-GB" dirty="0"/>
              <a:t> </a:t>
            </a:r>
            <a:r>
              <a:rPr lang="en-GB" dirty="0" err="1"/>
              <a:t>agli</a:t>
            </a:r>
            <a:r>
              <a:rPr lang="en-GB" dirty="0"/>
              <a:t> sponsor</a:t>
            </a:r>
          </a:p>
        </p:txBody>
      </p:sp>
      <p:pic>
        <p:nvPicPr>
          <p:cNvPr id="1028" name="Picture 4" descr="Logo Sponsor Ellycode">
            <a:extLst>
              <a:ext uri="{FF2B5EF4-FFF2-40B4-BE49-F238E27FC236}">
                <a16:creationId xmlns:a16="http://schemas.microsoft.com/office/drawing/2014/main" id="{55F86AA0-DB44-44F0-5835-62E54FA0D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42" y="1729545"/>
            <a:ext cx="3262418" cy="10089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ogo Innovidia">
            <a:extLst>
              <a:ext uri="{FF2B5EF4-FFF2-40B4-BE49-F238E27FC236}">
                <a16:creationId xmlns:a16="http://schemas.microsoft.com/office/drawing/2014/main" id="{00A60AE4-D214-8A04-FEEC-501339188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358" y="4709021"/>
            <a:ext cx="2337694" cy="6757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ogo Sponsor QT2000">
            <a:extLst>
              <a:ext uri="{FF2B5EF4-FFF2-40B4-BE49-F238E27FC236}">
                <a16:creationId xmlns:a16="http://schemas.microsoft.com/office/drawing/2014/main" id="{C7EC7A68-329F-F689-E7F7-BF20D980A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979" y="4657638"/>
            <a:ext cx="1809227" cy="11045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3B5E56-5CC1-C29E-3DB8-F1213C48E3E8}"/>
              </a:ext>
            </a:extLst>
          </p:cNvPr>
          <p:cNvPicPr>
            <a:picLocks noChangeAspect="1"/>
          </p:cNvPicPr>
          <p:nvPr/>
        </p:nvPicPr>
        <p:blipFill>
          <a:blip r:embed="rId5"/>
          <a:stretch>
            <a:fillRect/>
          </a:stretch>
        </p:blipFill>
        <p:spPr>
          <a:xfrm>
            <a:off x="432560" y="1648071"/>
            <a:ext cx="3695700" cy="1149959"/>
          </a:xfrm>
          <a:prstGeom prst="rect">
            <a:avLst/>
          </a:prstGeom>
        </p:spPr>
      </p:pic>
      <p:pic>
        <p:nvPicPr>
          <p:cNvPr id="1026" name="Picture 2" descr="Logo Sponsor Improove">
            <a:extLst>
              <a:ext uri="{FF2B5EF4-FFF2-40B4-BE49-F238E27FC236}">
                <a16:creationId xmlns:a16="http://schemas.microsoft.com/office/drawing/2014/main" id="{DCB3A371-6A78-3D13-2E3B-457163439A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3742" y="1803276"/>
            <a:ext cx="3262419" cy="8912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Logo Sponsor Microsoft">
            <a:extLst>
              <a:ext uri="{FF2B5EF4-FFF2-40B4-BE49-F238E27FC236}">
                <a16:creationId xmlns:a16="http://schemas.microsoft.com/office/drawing/2014/main" id="{21408184-AC8F-F89A-6871-6FB8874A7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7264" y="3173256"/>
            <a:ext cx="3904942" cy="11776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Logo Sponsor Elogic">
            <a:extLst>
              <a:ext uri="{FF2B5EF4-FFF2-40B4-BE49-F238E27FC236}">
                <a16:creationId xmlns:a16="http://schemas.microsoft.com/office/drawing/2014/main" id="{C52F82C2-AFD7-0EAD-762A-FD42F99CB1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9796" y="3343135"/>
            <a:ext cx="3067107" cy="83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21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State Container Service – Pros &amp; Cons</a:t>
            </a:r>
            <a:endParaRPr lang="en-GB" dirty="0"/>
          </a:p>
        </p:txBody>
      </p:sp>
      <p:sp>
        <p:nvSpPr>
          <p:cNvPr id="20" name="Rectangle: Rounded Corners 19">
            <a:extLst>
              <a:ext uri="{FF2B5EF4-FFF2-40B4-BE49-F238E27FC236}">
                <a16:creationId xmlns:a16="http://schemas.microsoft.com/office/drawing/2014/main" id="{16A1FD96-4931-25EE-AAAC-3F95C77F64BF}"/>
              </a:ext>
            </a:extLst>
          </p:cNvPr>
          <p:cNvSpPr/>
          <p:nvPr/>
        </p:nvSpPr>
        <p:spPr>
          <a:xfrm>
            <a:off x="6268783"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Rectangle: Rounded Corners 6">
            <a:extLst>
              <a:ext uri="{FF2B5EF4-FFF2-40B4-BE49-F238E27FC236}">
                <a16:creationId xmlns:a16="http://schemas.microsoft.com/office/drawing/2014/main" id="{490AC1F6-DE4A-CA70-182B-44B21E4F4003}"/>
              </a:ext>
            </a:extLst>
          </p:cNvPr>
          <p:cNvSpPr/>
          <p:nvPr/>
        </p:nvSpPr>
        <p:spPr>
          <a:xfrm>
            <a:off x="2139901"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742950" lvl="1" indent="-285750">
              <a:buFont typeface="Arial" panose="020B0604020202020204" pitchFamily="34" charset="0"/>
              <a:buChar char="•"/>
            </a:pPr>
            <a:endParaRPr lang="it-IT" sz="2800" dirty="0"/>
          </a:p>
        </p:txBody>
      </p:sp>
      <p:sp>
        <p:nvSpPr>
          <p:cNvPr id="8" name="Rectangle: Rounded Corners 7">
            <a:extLst>
              <a:ext uri="{FF2B5EF4-FFF2-40B4-BE49-F238E27FC236}">
                <a16:creationId xmlns:a16="http://schemas.microsoft.com/office/drawing/2014/main" id="{7B8E3B4E-6474-DE4A-06EA-D284E2C1D10E}"/>
              </a:ext>
            </a:extLst>
          </p:cNvPr>
          <p:cNvSpPr/>
          <p:nvPr/>
        </p:nvSpPr>
        <p:spPr>
          <a:xfrm>
            <a:off x="1962323" y="1551152"/>
            <a:ext cx="3832167" cy="696275"/>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PROS</a:t>
            </a:r>
          </a:p>
        </p:txBody>
      </p:sp>
      <p:grpSp>
        <p:nvGrpSpPr>
          <p:cNvPr id="9" name="Group 8">
            <a:extLst>
              <a:ext uri="{FF2B5EF4-FFF2-40B4-BE49-F238E27FC236}">
                <a16:creationId xmlns:a16="http://schemas.microsoft.com/office/drawing/2014/main" id="{C09695B9-8E25-38AD-C287-5D74BCFFEB8B}"/>
              </a:ext>
            </a:extLst>
          </p:cNvPr>
          <p:cNvGrpSpPr/>
          <p:nvPr/>
        </p:nvGrpSpPr>
        <p:grpSpPr>
          <a:xfrm>
            <a:off x="2419523" y="2541433"/>
            <a:ext cx="2992583" cy="1015663"/>
            <a:chOff x="2834640" y="2438690"/>
            <a:chExt cx="2992583" cy="1015663"/>
          </a:xfrm>
        </p:grpSpPr>
        <p:grpSp>
          <p:nvGrpSpPr>
            <p:cNvPr id="15" name="Group 14">
              <a:extLst>
                <a:ext uri="{FF2B5EF4-FFF2-40B4-BE49-F238E27FC236}">
                  <a16:creationId xmlns:a16="http://schemas.microsoft.com/office/drawing/2014/main" id="{05E90106-3E49-03FB-76AC-3730307E28A9}"/>
                </a:ext>
              </a:extLst>
            </p:cNvPr>
            <p:cNvGrpSpPr/>
            <p:nvPr/>
          </p:nvGrpSpPr>
          <p:grpSpPr>
            <a:xfrm>
              <a:off x="2834640" y="2705006"/>
              <a:ext cx="390699" cy="390699"/>
              <a:chOff x="2834640" y="2332527"/>
              <a:chExt cx="390699" cy="390699"/>
            </a:xfrm>
          </p:grpSpPr>
          <p:sp>
            <p:nvSpPr>
              <p:cNvPr id="17" name="Oval 16">
                <a:extLst>
                  <a:ext uri="{FF2B5EF4-FFF2-40B4-BE49-F238E27FC236}">
                    <a16:creationId xmlns:a16="http://schemas.microsoft.com/office/drawing/2014/main" id="{0CC0C364-DAA2-CE5D-98C3-FBD7D669C039}"/>
                  </a:ext>
                </a:extLst>
              </p:cNvPr>
              <p:cNvSpPr/>
              <p:nvPr/>
            </p:nvSpPr>
            <p:spPr>
              <a:xfrm>
                <a:off x="2834640" y="233252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Graphic 17" descr="Checkmark with solid fill">
                <a:extLst>
                  <a:ext uri="{FF2B5EF4-FFF2-40B4-BE49-F238E27FC236}">
                    <a16:creationId xmlns:a16="http://schemas.microsoft.com/office/drawing/2014/main" id="{4D0F00C7-3D90-4304-33D4-2C9655ACF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2429910"/>
                <a:ext cx="198945" cy="198945"/>
              </a:xfrm>
              <a:prstGeom prst="rect">
                <a:avLst/>
              </a:prstGeom>
            </p:spPr>
          </p:pic>
        </p:grpSp>
        <p:sp>
          <p:nvSpPr>
            <p:cNvPr id="16" name="TextBox 15">
              <a:extLst>
                <a:ext uri="{FF2B5EF4-FFF2-40B4-BE49-F238E27FC236}">
                  <a16:creationId xmlns:a16="http://schemas.microsoft.com/office/drawing/2014/main" id="{35564400-BB3E-F294-4EC3-D465DC948E8C}"/>
                </a:ext>
              </a:extLst>
            </p:cNvPr>
            <p:cNvSpPr txBox="1"/>
            <p:nvPr/>
          </p:nvSpPr>
          <p:spPr>
            <a:xfrm>
              <a:off x="3305537" y="2438690"/>
              <a:ext cx="2521686" cy="1015663"/>
            </a:xfrm>
            <a:prstGeom prst="rect">
              <a:avLst/>
            </a:prstGeom>
            <a:noFill/>
          </p:spPr>
          <p:txBody>
            <a:bodyPr wrap="square" rtlCol="0">
              <a:spAutoFit/>
            </a:bodyPr>
            <a:lstStyle/>
            <a:p>
              <a:pPr algn="ctr"/>
              <a:r>
                <a:rPr lang="it-IT" sz="2000" dirty="0"/>
                <a:t>All you need is already baked into the framework</a:t>
              </a:r>
            </a:p>
          </p:txBody>
        </p:sp>
      </p:grpSp>
      <p:grpSp>
        <p:nvGrpSpPr>
          <p:cNvPr id="10" name="Group 9">
            <a:extLst>
              <a:ext uri="{FF2B5EF4-FFF2-40B4-BE49-F238E27FC236}">
                <a16:creationId xmlns:a16="http://schemas.microsoft.com/office/drawing/2014/main" id="{A51BF286-5B67-F97F-5951-4D50B3BD5216}"/>
              </a:ext>
            </a:extLst>
          </p:cNvPr>
          <p:cNvGrpSpPr/>
          <p:nvPr/>
        </p:nvGrpSpPr>
        <p:grpSpPr>
          <a:xfrm>
            <a:off x="2419523" y="3750962"/>
            <a:ext cx="2973259" cy="707886"/>
            <a:chOff x="2834640" y="3648219"/>
            <a:chExt cx="2973259" cy="707886"/>
          </a:xfrm>
        </p:grpSpPr>
        <p:grpSp>
          <p:nvGrpSpPr>
            <p:cNvPr id="11" name="Group 10">
              <a:extLst>
                <a:ext uri="{FF2B5EF4-FFF2-40B4-BE49-F238E27FC236}">
                  <a16:creationId xmlns:a16="http://schemas.microsoft.com/office/drawing/2014/main" id="{D7B8A8C7-1A39-DFE9-BDFB-1284D8B4F586}"/>
                </a:ext>
              </a:extLst>
            </p:cNvPr>
            <p:cNvGrpSpPr/>
            <p:nvPr/>
          </p:nvGrpSpPr>
          <p:grpSpPr>
            <a:xfrm>
              <a:off x="2834640" y="3790472"/>
              <a:ext cx="390699" cy="390699"/>
              <a:chOff x="2834640" y="1682508"/>
              <a:chExt cx="390699" cy="390699"/>
            </a:xfrm>
          </p:grpSpPr>
          <p:sp>
            <p:nvSpPr>
              <p:cNvPr id="13" name="Oval 12">
                <a:extLst>
                  <a:ext uri="{FF2B5EF4-FFF2-40B4-BE49-F238E27FC236}">
                    <a16:creationId xmlns:a16="http://schemas.microsoft.com/office/drawing/2014/main" id="{19564978-2E68-0073-F024-F3C4B0A0B4E4}"/>
                  </a:ext>
                </a:extLst>
              </p:cNvPr>
              <p:cNvSpPr/>
              <p:nvPr/>
            </p:nvSpPr>
            <p:spPr>
              <a:xfrm>
                <a:off x="2834640" y="1682508"/>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Graphic 13" descr="Checkmark with solid fill">
                <a:extLst>
                  <a:ext uri="{FF2B5EF4-FFF2-40B4-BE49-F238E27FC236}">
                    <a16:creationId xmlns:a16="http://schemas.microsoft.com/office/drawing/2014/main" id="{A50EC505-1F3A-5E0F-5011-83067F85D7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1779891"/>
                <a:ext cx="198945" cy="198945"/>
              </a:xfrm>
              <a:prstGeom prst="rect">
                <a:avLst/>
              </a:prstGeom>
            </p:spPr>
          </p:pic>
        </p:grpSp>
        <p:sp>
          <p:nvSpPr>
            <p:cNvPr id="12" name="TextBox 11">
              <a:extLst>
                <a:ext uri="{FF2B5EF4-FFF2-40B4-BE49-F238E27FC236}">
                  <a16:creationId xmlns:a16="http://schemas.microsoft.com/office/drawing/2014/main" id="{F4D384A6-B39C-6920-6F95-28C0DE103A81}"/>
                </a:ext>
              </a:extLst>
            </p:cNvPr>
            <p:cNvSpPr txBox="1"/>
            <p:nvPr/>
          </p:nvSpPr>
          <p:spPr>
            <a:xfrm>
              <a:off x="3286213" y="3648219"/>
              <a:ext cx="2521686" cy="707886"/>
            </a:xfrm>
            <a:prstGeom prst="rect">
              <a:avLst/>
            </a:prstGeom>
            <a:noFill/>
          </p:spPr>
          <p:txBody>
            <a:bodyPr wrap="square" rtlCol="0">
              <a:spAutoFit/>
            </a:bodyPr>
            <a:lstStyle/>
            <a:p>
              <a:pPr algn="ctr"/>
              <a:r>
                <a:rPr lang="it-IT" sz="2000" dirty="0"/>
                <a:t>Clear separation of concerns</a:t>
              </a:r>
            </a:p>
          </p:txBody>
        </p:sp>
      </p:grpSp>
      <p:sp>
        <p:nvSpPr>
          <p:cNvPr id="21" name="Rectangle: Rounded Corners 20">
            <a:extLst>
              <a:ext uri="{FF2B5EF4-FFF2-40B4-BE49-F238E27FC236}">
                <a16:creationId xmlns:a16="http://schemas.microsoft.com/office/drawing/2014/main" id="{E524EBC1-8B4F-4CD3-5DF4-27EAB00CCF7B}"/>
              </a:ext>
            </a:extLst>
          </p:cNvPr>
          <p:cNvSpPr/>
          <p:nvPr/>
        </p:nvSpPr>
        <p:spPr>
          <a:xfrm>
            <a:off x="6094215" y="1551151"/>
            <a:ext cx="3832167" cy="696275"/>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CONS</a:t>
            </a:r>
          </a:p>
        </p:txBody>
      </p:sp>
      <p:sp>
        <p:nvSpPr>
          <p:cNvPr id="22" name="TextBox 21">
            <a:extLst>
              <a:ext uri="{FF2B5EF4-FFF2-40B4-BE49-F238E27FC236}">
                <a16:creationId xmlns:a16="http://schemas.microsoft.com/office/drawing/2014/main" id="{41CF57A4-0A42-D972-DEAA-B5EBF8A6B13E}"/>
              </a:ext>
            </a:extLst>
          </p:cNvPr>
          <p:cNvSpPr txBox="1"/>
          <p:nvPr/>
        </p:nvSpPr>
        <p:spPr>
          <a:xfrm>
            <a:off x="7056785" y="2620878"/>
            <a:ext cx="2521686" cy="400110"/>
          </a:xfrm>
          <a:prstGeom prst="rect">
            <a:avLst/>
          </a:prstGeom>
          <a:noFill/>
        </p:spPr>
        <p:txBody>
          <a:bodyPr wrap="square" rtlCol="0">
            <a:spAutoFit/>
          </a:bodyPr>
          <a:lstStyle/>
          <a:p>
            <a:pPr algn="ctr"/>
            <a:r>
              <a:rPr lang="en-US" sz="2000" dirty="0"/>
              <a:t>Error prone</a:t>
            </a:r>
            <a:endParaRPr lang="it-IT" sz="2000" dirty="0"/>
          </a:p>
        </p:txBody>
      </p:sp>
      <p:sp>
        <p:nvSpPr>
          <p:cNvPr id="23" name="TextBox 22">
            <a:extLst>
              <a:ext uri="{FF2B5EF4-FFF2-40B4-BE49-F238E27FC236}">
                <a16:creationId xmlns:a16="http://schemas.microsoft.com/office/drawing/2014/main" id="{0AB681AD-8564-2559-A98E-542EA57A9AAA}"/>
              </a:ext>
            </a:extLst>
          </p:cNvPr>
          <p:cNvSpPr txBox="1"/>
          <p:nvPr/>
        </p:nvSpPr>
        <p:spPr>
          <a:xfrm>
            <a:off x="7056785" y="3479373"/>
            <a:ext cx="2521686" cy="1015663"/>
          </a:xfrm>
          <a:prstGeom prst="rect">
            <a:avLst/>
          </a:prstGeom>
          <a:noFill/>
        </p:spPr>
        <p:txBody>
          <a:bodyPr wrap="square" rtlCol="0">
            <a:spAutoFit/>
          </a:bodyPr>
          <a:lstStyle/>
          <a:p>
            <a:pPr algn="ctr"/>
            <a:r>
              <a:rPr lang="it-IT" sz="2000" dirty="0"/>
              <a:t>Can still become a mess as the application scale</a:t>
            </a:r>
          </a:p>
        </p:txBody>
      </p:sp>
      <p:sp>
        <p:nvSpPr>
          <p:cNvPr id="24" name="TextBox 23">
            <a:extLst>
              <a:ext uri="{FF2B5EF4-FFF2-40B4-BE49-F238E27FC236}">
                <a16:creationId xmlns:a16="http://schemas.microsoft.com/office/drawing/2014/main" id="{59FCCD38-C887-F9DC-769C-CF77010CBD55}"/>
              </a:ext>
            </a:extLst>
          </p:cNvPr>
          <p:cNvSpPr txBox="1"/>
          <p:nvPr/>
        </p:nvSpPr>
        <p:spPr>
          <a:xfrm>
            <a:off x="7056785" y="4853118"/>
            <a:ext cx="2521686" cy="400110"/>
          </a:xfrm>
          <a:prstGeom prst="rect">
            <a:avLst/>
          </a:prstGeom>
          <a:noFill/>
        </p:spPr>
        <p:txBody>
          <a:bodyPr wrap="square" rtlCol="0">
            <a:spAutoFit/>
          </a:bodyPr>
          <a:lstStyle/>
          <a:p>
            <a:pPr algn="ctr"/>
            <a:r>
              <a:rPr lang="en-US" sz="2000" dirty="0"/>
              <a:t>Three.</a:t>
            </a:r>
          </a:p>
        </p:txBody>
      </p:sp>
      <p:grpSp>
        <p:nvGrpSpPr>
          <p:cNvPr id="25" name="Group 24">
            <a:extLst>
              <a:ext uri="{FF2B5EF4-FFF2-40B4-BE49-F238E27FC236}">
                <a16:creationId xmlns:a16="http://schemas.microsoft.com/office/drawing/2014/main" id="{66994E15-F8A2-0F02-BF79-C1710557B69C}"/>
              </a:ext>
            </a:extLst>
          </p:cNvPr>
          <p:cNvGrpSpPr/>
          <p:nvPr/>
        </p:nvGrpSpPr>
        <p:grpSpPr>
          <a:xfrm>
            <a:off x="6565115" y="2621429"/>
            <a:ext cx="390699" cy="390699"/>
            <a:chOff x="6813509" y="2518686"/>
            <a:chExt cx="390699" cy="390699"/>
          </a:xfrm>
        </p:grpSpPr>
        <p:sp>
          <p:nvSpPr>
            <p:cNvPr id="32" name="Oval 31">
              <a:extLst>
                <a:ext uri="{FF2B5EF4-FFF2-40B4-BE49-F238E27FC236}">
                  <a16:creationId xmlns:a16="http://schemas.microsoft.com/office/drawing/2014/main" id="{1487FA7F-C7E6-D3F7-8306-7BB346D822B4}"/>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Graphic 32" descr="Close outline">
              <a:extLst>
                <a:ext uri="{FF2B5EF4-FFF2-40B4-BE49-F238E27FC236}">
                  <a16:creationId xmlns:a16="http://schemas.microsoft.com/office/drawing/2014/main" id="{378748EF-1353-E2E1-C0FA-913E46ADF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26" name="Group 25">
            <a:extLst>
              <a:ext uri="{FF2B5EF4-FFF2-40B4-BE49-F238E27FC236}">
                <a16:creationId xmlns:a16="http://schemas.microsoft.com/office/drawing/2014/main" id="{C4EB581A-C10C-A47D-F84F-00777660FE8D}"/>
              </a:ext>
            </a:extLst>
          </p:cNvPr>
          <p:cNvGrpSpPr/>
          <p:nvPr/>
        </p:nvGrpSpPr>
        <p:grpSpPr>
          <a:xfrm>
            <a:off x="6565115" y="3755668"/>
            <a:ext cx="390699" cy="390699"/>
            <a:chOff x="6813509" y="2518686"/>
            <a:chExt cx="390699" cy="390699"/>
          </a:xfrm>
        </p:grpSpPr>
        <p:sp>
          <p:nvSpPr>
            <p:cNvPr id="30" name="Oval 29">
              <a:extLst>
                <a:ext uri="{FF2B5EF4-FFF2-40B4-BE49-F238E27FC236}">
                  <a16:creationId xmlns:a16="http://schemas.microsoft.com/office/drawing/2014/main" id="{63EE1ED3-0B48-C6C0-254C-A9BF77E2620C}"/>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1" name="Graphic 30" descr="Close outline">
              <a:extLst>
                <a:ext uri="{FF2B5EF4-FFF2-40B4-BE49-F238E27FC236}">
                  <a16:creationId xmlns:a16="http://schemas.microsoft.com/office/drawing/2014/main" id="{5AA1B681-C1CF-1011-7D92-8382B3676A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27" name="Group 26">
            <a:extLst>
              <a:ext uri="{FF2B5EF4-FFF2-40B4-BE49-F238E27FC236}">
                <a16:creationId xmlns:a16="http://schemas.microsoft.com/office/drawing/2014/main" id="{DFE3B4F6-979C-BF60-48E9-8BF7474250D5}"/>
              </a:ext>
            </a:extLst>
          </p:cNvPr>
          <p:cNvGrpSpPr/>
          <p:nvPr/>
        </p:nvGrpSpPr>
        <p:grpSpPr>
          <a:xfrm>
            <a:off x="6565115" y="4816405"/>
            <a:ext cx="390699" cy="390699"/>
            <a:chOff x="6813509" y="2518686"/>
            <a:chExt cx="390699" cy="390699"/>
          </a:xfrm>
        </p:grpSpPr>
        <p:sp>
          <p:nvSpPr>
            <p:cNvPr id="28" name="Oval 27">
              <a:extLst>
                <a:ext uri="{FF2B5EF4-FFF2-40B4-BE49-F238E27FC236}">
                  <a16:creationId xmlns:a16="http://schemas.microsoft.com/office/drawing/2014/main" id="{D984438F-83E2-AE97-F1BD-A594950699A1}"/>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9" name="Graphic 28" descr="Close outline">
              <a:extLst>
                <a:ext uri="{FF2B5EF4-FFF2-40B4-BE49-F238E27FC236}">
                  <a16:creationId xmlns:a16="http://schemas.microsoft.com/office/drawing/2014/main" id="{76920639-09CD-D49D-3842-ED2EA46371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34" name="Group 33">
            <a:extLst>
              <a:ext uri="{FF2B5EF4-FFF2-40B4-BE49-F238E27FC236}">
                <a16:creationId xmlns:a16="http://schemas.microsoft.com/office/drawing/2014/main" id="{312F79FC-F948-AF14-3EFD-486F016F099E}"/>
              </a:ext>
            </a:extLst>
          </p:cNvPr>
          <p:cNvGrpSpPr/>
          <p:nvPr/>
        </p:nvGrpSpPr>
        <p:grpSpPr>
          <a:xfrm>
            <a:off x="455871" y="2854364"/>
            <a:ext cx="1206727" cy="1206727"/>
            <a:chOff x="455871" y="2854364"/>
            <a:chExt cx="1206727" cy="1206727"/>
          </a:xfrm>
        </p:grpSpPr>
        <p:sp>
          <p:nvSpPr>
            <p:cNvPr id="35" name="Oval 34">
              <a:extLst>
                <a:ext uri="{FF2B5EF4-FFF2-40B4-BE49-F238E27FC236}">
                  <a16:creationId xmlns:a16="http://schemas.microsoft.com/office/drawing/2014/main" id="{C713BACF-526D-F453-D140-305B42763C0F}"/>
                </a:ext>
              </a:extLst>
            </p:cNvPr>
            <p:cNvSpPr/>
            <p:nvPr/>
          </p:nvSpPr>
          <p:spPr>
            <a:xfrm>
              <a:off x="455871" y="2854364"/>
              <a:ext cx="1206727" cy="1206727"/>
            </a:xfrm>
            <a:prstGeom prst="ellipse">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6" name="Graphic 35" descr="Thumbs up sign with solid fill">
              <a:extLst>
                <a:ext uri="{FF2B5EF4-FFF2-40B4-BE49-F238E27FC236}">
                  <a16:creationId xmlns:a16="http://schemas.microsoft.com/office/drawing/2014/main" id="{6512F696-9C2B-D1DD-C262-B20ACCF5F4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034" y="3000527"/>
              <a:ext cx="914400" cy="914400"/>
            </a:xfrm>
            <a:prstGeom prst="rect">
              <a:avLst/>
            </a:prstGeom>
          </p:spPr>
        </p:pic>
      </p:grpSp>
      <p:grpSp>
        <p:nvGrpSpPr>
          <p:cNvPr id="37" name="Group 36">
            <a:extLst>
              <a:ext uri="{FF2B5EF4-FFF2-40B4-BE49-F238E27FC236}">
                <a16:creationId xmlns:a16="http://schemas.microsoft.com/office/drawing/2014/main" id="{B0F1E342-8597-5130-EA42-D2EF4172F494}"/>
              </a:ext>
            </a:extLst>
          </p:cNvPr>
          <p:cNvGrpSpPr/>
          <p:nvPr/>
        </p:nvGrpSpPr>
        <p:grpSpPr>
          <a:xfrm>
            <a:off x="10226108" y="2993885"/>
            <a:ext cx="1206727" cy="1206727"/>
            <a:chOff x="9970701" y="2806359"/>
            <a:chExt cx="1206727" cy="1206727"/>
          </a:xfrm>
        </p:grpSpPr>
        <p:pic>
          <p:nvPicPr>
            <p:cNvPr id="38" name="Graphic 37" descr="Thumbs Down with solid fill">
              <a:extLst>
                <a:ext uri="{FF2B5EF4-FFF2-40B4-BE49-F238E27FC236}">
                  <a16:creationId xmlns:a16="http://schemas.microsoft.com/office/drawing/2014/main" id="{8C29E675-6EA8-C4EB-ACA4-97238A5ACE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16864" y="2952522"/>
              <a:ext cx="914400" cy="914400"/>
            </a:xfrm>
            <a:prstGeom prst="rect">
              <a:avLst/>
            </a:prstGeom>
          </p:spPr>
        </p:pic>
        <p:sp>
          <p:nvSpPr>
            <p:cNvPr id="39" name="Oval 38">
              <a:extLst>
                <a:ext uri="{FF2B5EF4-FFF2-40B4-BE49-F238E27FC236}">
                  <a16:creationId xmlns:a16="http://schemas.microsoft.com/office/drawing/2014/main" id="{9B4B6CC8-5034-C4AD-5FDA-E23D844C9179}"/>
                </a:ext>
              </a:extLst>
            </p:cNvPr>
            <p:cNvSpPr/>
            <p:nvPr/>
          </p:nvSpPr>
          <p:spPr>
            <a:xfrm>
              <a:off x="9970701" y="2806359"/>
              <a:ext cx="1206727" cy="12067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 name="Oval 2">
            <a:extLst>
              <a:ext uri="{FF2B5EF4-FFF2-40B4-BE49-F238E27FC236}">
                <a16:creationId xmlns:a16="http://schemas.microsoft.com/office/drawing/2014/main" id="{FDBDB6FC-18E8-E9C3-A74A-F84065966EAC}"/>
              </a:ext>
            </a:extLst>
          </p:cNvPr>
          <p:cNvSpPr/>
          <p:nvPr/>
        </p:nvSpPr>
        <p:spPr>
          <a:xfrm>
            <a:off x="2419523" y="4800065"/>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Graphic 3" descr="Checkmark with solid fill">
            <a:extLst>
              <a:ext uri="{FF2B5EF4-FFF2-40B4-BE49-F238E27FC236}">
                <a16:creationId xmlns:a16="http://schemas.microsoft.com/office/drawing/2014/main" id="{836891E7-208B-E2E5-C3D8-C34C112B4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6906" y="4897448"/>
            <a:ext cx="198945" cy="198945"/>
          </a:xfrm>
          <a:prstGeom prst="rect">
            <a:avLst/>
          </a:prstGeom>
        </p:spPr>
      </p:pic>
      <p:sp>
        <p:nvSpPr>
          <p:cNvPr id="5" name="TextBox 4">
            <a:extLst>
              <a:ext uri="{FF2B5EF4-FFF2-40B4-BE49-F238E27FC236}">
                <a16:creationId xmlns:a16="http://schemas.microsoft.com/office/drawing/2014/main" id="{A3899CC3-3EB9-7C6D-A739-B449A8655224}"/>
              </a:ext>
            </a:extLst>
          </p:cNvPr>
          <p:cNvSpPr txBox="1"/>
          <p:nvPr/>
        </p:nvSpPr>
        <p:spPr>
          <a:xfrm>
            <a:off x="2871096" y="4800325"/>
            <a:ext cx="2521686" cy="400110"/>
          </a:xfrm>
          <a:prstGeom prst="rect">
            <a:avLst/>
          </a:prstGeom>
          <a:noFill/>
        </p:spPr>
        <p:txBody>
          <a:bodyPr wrap="square" rtlCol="0">
            <a:spAutoFit/>
          </a:bodyPr>
          <a:lstStyle/>
          <a:p>
            <a:pPr algn="ctr"/>
            <a:r>
              <a:rPr lang="it-IT" sz="2000" dirty="0"/>
              <a:t>Highly testable</a:t>
            </a:r>
          </a:p>
        </p:txBody>
      </p:sp>
    </p:spTree>
    <p:extLst>
      <p:ext uri="{BB962C8B-B14F-4D97-AF65-F5344CB8AC3E}">
        <p14:creationId xmlns:p14="http://schemas.microsoft.com/office/powerpoint/2010/main" val="192882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en-US" dirty="0"/>
              <a:t>Observable State – Wire Up &amp; Store</a:t>
            </a:r>
            <a:endParaRPr lang="en-GB" dirty="0"/>
          </a:p>
        </p:txBody>
      </p:sp>
      <p:grpSp>
        <p:nvGrpSpPr>
          <p:cNvPr id="3" name="Group 2">
            <a:extLst>
              <a:ext uri="{FF2B5EF4-FFF2-40B4-BE49-F238E27FC236}">
                <a16:creationId xmlns:a16="http://schemas.microsoft.com/office/drawing/2014/main" id="{CEE2A5A1-866E-47D6-27DB-2CE3D9257C16}"/>
              </a:ext>
            </a:extLst>
          </p:cNvPr>
          <p:cNvGrpSpPr/>
          <p:nvPr/>
        </p:nvGrpSpPr>
        <p:grpSpPr>
          <a:xfrm>
            <a:off x="2349706" y="1128411"/>
            <a:ext cx="7376689" cy="4431520"/>
            <a:chOff x="2347689" y="1057291"/>
            <a:chExt cx="7376689" cy="4431520"/>
          </a:xfrm>
        </p:grpSpPr>
        <p:sp>
          <p:nvSpPr>
            <p:cNvPr id="7" name="Rectangle 6">
              <a:extLst>
                <a:ext uri="{FF2B5EF4-FFF2-40B4-BE49-F238E27FC236}">
                  <a16:creationId xmlns:a16="http://schemas.microsoft.com/office/drawing/2014/main" id="{84DB2D5D-8339-4252-21D3-03B3B842E30E}"/>
                </a:ext>
              </a:extLst>
            </p:cNvPr>
            <p:cNvSpPr/>
            <p:nvPr/>
          </p:nvSpPr>
          <p:spPr>
            <a:xfrm>
              <a:off x="2347689" y="1057291"/>
              <a:ext cx="7376689" cy="443152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3">
              <a:extLst>
                <a:ext uri="{FF2B5EF4-FFF2-40B4-BE49-F238E27FC236}">
                  <a16:creationId xmlns:a16="http://schemas.microsoft.com/office/drawing/2014/main" id="{35C80937-0734-9CD6-167F-38ACA6AD1911}"/>
                </a:ext>
              </a:extLst>
            </p:cNvPr>
            <p:cNvPicPr>
              <a:picLocks noChangeAspect="1"/>
            </p:cNvPicPr>
            <p:nvPr/>
          </p:nvPicPr>
          <p:blipFill>
            <a:blip r:embed="rId2"/>
            <a:stretch>
              <a:fillRect/>
            </a:stretch>
          </p:blipFill>
          <p:spPr>
            <a:xfrm>
              <a:off x="2467622" y="1161086"/>
              <a:ext cx="7256756" cy="4327725"/>
            </a:xfrm>
            <a:prstGeom prst="rect">
              <a:avLst/>
            </a:prstGeom>
          </p:spPr>
        </p:pic>
      </p:grpSp>
      <p:pic>
        <p:nvPicPr>
          <p:cNvPr id="6" name="Picture 5">
            <a:extLst>
              <a:ext uri="{FF2B5EF4-FFF2-40B4-BE49-F238E27FC236}">
                <a16:creationId xmlns:a16="http://schemas.microsoft.com/office/drawing/2014/main" id="{C8B5F2B0-8D30-9A4B-9FA6-195EBDD993AF}"/>
              </a:ext>
            </a:extLst>
          </p:cNvPr>
          <p:cNvPicPr>
            <a:picLocks noChangeAspect="1"/>
          </p:cNvPicPr>
          <p:nvPr/>
        </p:nvPicPr>
        <p:blipFill>
          <a:blip r:embed="rId3"/>
          <a:stretch>
            <a:fillRect/>
          </a:stretch>
        </p:blipFill>
        <p:spPr>
          <a:xfrm>
            <a:off x="2995180" y="5729995"/>
            <a:ext cx="6201640" cy="342948"/>
          </a:xfrm>
          <a:prstGeom prst="rect">
            <a:avLst/>
          </a:prstGeom>
        </p:spPr>
      </p:pic>
    </p:spTree>
    <p:extLst>
      <p:ext uri="{BB962C8B-B14F-4D97-AF65-F5344CB8AC3E}">
        <p14:creationId xmlns:p14="http://schemas.microsoft.com/office/powerpoint/2010/main" val="354165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en-US" dirty="0"/>
              <a:t>Observable State – Use in component</a:t>
            </a:r>
            <a:endParaRPr lang="en-GB" dirty="0"/>
          </a:p>
        </p:txBody>
      </p:sp>
      <p:pic>
        <p:nvPicPr>
          <p:cNvPr id="6" name="Picture 5">
            <a:extLst>
              <a:ext uri="{FF2B5EF4-FFF2-40B4-BE49-F238E27FC236}">
                <a16:creationId xmlns:a16="http://schemas.microsoft.com/office/drawing/2014/main" id="{DB4637A1-C283-2D4B-08F8-10EA954A3D9F}"/>
              </a:ext>
            </a:extLst>
          </p:cNvPr>
          <p:cNvPicPr>
            <a:picLocks noChangeAspect="1"/>
          </p:cNvPicPr>
          <p:nvPr/>
        </p:nvPicPr>
        <p:blipFill>
          <a:blip r:embed="rId2"/>
          <a:stretch>
            <a:fillRect/>
          </a:stretch>
        </p:blipFill>
        <p:spPr>
          <a:xfrm>
            <a:off x="432560" y="3172479"/>
            <a:ext cx="6573167" cy="1419423"/>
          </a:xfrm>
          <a:prstGeom prst="rect">
            <a:avLst/>
          </a:prstGeom>
        </p:spPr>
      </p:pic>
      <p:pic>
        <p:nvPicPr>
          <p:cNvPr id="8" name="Picture 7">
            <a:extLst>
              <a:ext uri="{FF2B5EF4-FFF2-40B4-BE49-F238E27FC236}">
                <a16:creationId xmlns:a16="http://schemas.microsoft.com/office/drawing/2014/main" id="{F4C7D56F-6CD3-67D2-5E16-322B6084C8B7}"/>
              </a:ext>
            </a:extLst>
          </p:cNvPr>
          <p:cNvPicPr>
            <a:picLocks noChangeAspect="1"/>
          </p:cNvPicPr>
          <p:nvPr/>
        </p:nvPicPr>
        <p:blipFill>
          <a:blip r:embed="rId3"/>
          <a:stretch>
            <a:fillRect/>
          </a:stretch>
        </p:blipFill>
        <p:spPr>
          <a:xfrm>
            <a:off x="7204026" y="1193949"/>
            <a:ext cx="4307254" cy="5376485"/>
          </a:xfrm>
          <a:prstGeom prst="rect">
            <a:avLst/>
          </a:prstGeom>
        </p:spPr>
      </p:pic>
    </p:spTree>
    <p:extLst>
      <p:ext uri="{BB962C8B-B14F-4D97-AF65-F5344CB8AC3E}">
        <p14:creationId xmlns:p14="http://schemas.microsoft.com/office/powerpoint/2010/main" val="33230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en-US" dirty="0"/>
              <a:t>Observable State </a:t>
            </a:r>
            <a:r>
              <a:rPr lang="it-IT" dirty="0"/>
              <a:t>– Pros &amp; Cons</a:t>
            </a:r>
            <a:endParaRPr lang="en-GB" dirty="0"/>
          </a:p>
        </p:txBody>
      </p:sp>
      <p:grpSp>
        <p:nvGrpSpPr>
          <p:cNvPr id="8" name="Group 7">
            <a:extLst>
              <a:ext uri="{FF2B5EF4-FFF2-40B4-BE49-F238E27FC236}">
                <a16:creationId xmlns:a16="http://schemas.microsoft.com/office/drawing/2014/main" id="{B680F1F8-AFF9-713F-19CD-634618B2C6AF}"/>
              </a:ext>
            </a:extLst>
          </p:cNvPr>
          <p:cNvGrpSpPr/>
          <p:nvPr/>
        </p:nvGrpSpPr>
        <p:grpSpPr>
          <a:xfrm>
            <a:off x="1962323" y="1448408"/>
            <a:ext cx="3832167" cy="4297680"/>
            <a:chOff x="2377440" y="1345665"/>
            <a:chExt cx="3832167" cy="4297680"/>
          </a:xfrm>
        </p:grpSpPr>
        <p:sp>
          <p:nvSpPr>
            <p:cNvPr id="9" name="Rectangle: Rounded Corners 8">
              <a:extLst>
                <a:ext uri="{FF2B5EF4-FFF2-40B4-BE49-F238E27FC236}">
                  <a16:creationId xmlns:a16="http://schemas.microsoft.com/office/drawing/2014/main" id="{9079E9A1-0AAB-C40F-D410-1E3E2301B8DF}"/>
                </a:ext>
              </a:extLst>
            </p:cNvPr>
            <p:cNvSpPr/>
            <p:nvPr/>
          </p:nvSpPr>
          <p:spPr>
            <a:xfrm>
              <a:off x="2555018" y="1345665"/>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742950" lvl="1" indent="-285750">
                <a:buFont typeface="Arial" panose="020B0604020202020204" pitchFamily="34" charset="0"/>
                <a:buChar char="•"/>
              </a:pPr>
              <a:endParaRPr lang="it-IT" sz="2800" dirty="0"/>
            </a:p>
          </p:txBody>
        </p:sp>
        <p:sp>
          <p:nvSpPr>
            <p:cNvPr id="10" name="Rectangle: Rounded Corners 9">
              <a:extLst>
                <a:ext uri="{FF2B5EF4-FFF2-40B4-BE49-F238E27FC236}">
                  <a16:creationId xmlns:a16="http://schemas.microsoft.com/office/drawing/2014/main" id="{0EC531B2-E694-6BBE-D2E1-1BC05496E916}"/>
                </a:ext>
              </a:extLst>
            </p:cNvPr>
            <p:cNvSpPr/>
            <p:nvPr/>
          </p:nvSpPr>
          <p:spPr>
            <a:xfrm>
              <a:off x="2377440" y="1448409"/>
              <a:ext cx="3832167" cy="696275"/>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PROS</a:t>
              </a:r>
            </a:p>
          </p:txBody>
        </p:sp>
        <p:grpSp>
          <p:nvGrpSpPr>
            <p:cNvPr id="11" name="Group 10">
              <a:extLst>
                <a:ext uri="{FF2B5EF4-FFF2-40B4-BE49-F238E27FC236}">
                  <a16:creationId xmlns:a16="http://schemas.microsoft.com/office/drawing/2014/main" id="{06525DCB-D4F1-5A0E-B46E-1E5E9593F55D}"/>
                </a:ext>
              </a:extLst>
            </p:cNvPr>
            <p:cNvGrpSpPr/>
            <p:nvPr/>
          </p:nvGrpSpPr>
          <p:grpSpPr>
            <a:xfrm>
              <a:off x="2834640" y="2438690"/>
              <a:ext cx="2992583" cy="1015663"/>
              <a:chOff x="2834640" y="2438690"/>
              <a:chExt cx="2992583" cy="1015663"/>
            </a:xfrm>
          </p:grpSpPr>
          <p:grpSp>
            <p:nvGrpSpPr>
              <p:cNvPr id="17" name="Group 16">
                <a:extLst>
                  <a:ext uri="{FF2B5EF4-FFF2-40B4-BE49-F238E27FC236}">
                    <a16:creationId xmlns:a16="http://schemas.microsoft.com/office/drawing/2014/main" id="{621176BE-C56A-6D6A-8AD0-CE57F3FDF7BC}"/>
                  </a:ext>
                </a:extLst>
              </p:cNvPr>
              <p:cNvGrpSpPr/>
              <p:nvPr/>
            </p:nvGrpSpPr>
            <p:grpSpPr>
              <a:xfrm>
                <a:off x="2834640" y="2705006"/>
                <a:ext cx="390699" cy="390699"/>
                <a:chOff x="2834640" y="2332527"/>
                <a:chExt cx="390699" cy="390699"/>
              </a:xfrm>
            </p:grpSpPr>
            <p:sp>
              <p:nvSpPr>
                <p:cNvPr id="19" name="Oval 18">
                  <a:extLst>
                    <a:ext uri="{FF2B5EF4-FFF2-40B4-BE49-F238E27FC236}">
                      <a16:creationId xmlns:a16="http://schemas.microsoft.com/office/drawing/2014/main" id="{26EF7818-7135-298E-9DE8-BDF7AC4976FC}"/>
                    </a:ext>
                  </a:extLst>
                </p:cNvPr>
                <p:cNvSpPr/>
                <p:nvPr/>
              </p:nvSpPr>
              <p:spPr>
                <a:xfrm>
                  <a:off x="2834640" y="233252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Graphic 19" descr="Checkmark with solid fill">
                  <a:extLst>
                    <a:ext uri="{FF2B5EF4-FFF2-40B4-BE49-F238E27FC236}">
                      <a16:creationId xmlns:a16="http://schemas.microsoft.com/office/drawing/2014/main" id="{2DD8F70A-5EBA-A6C1-2309-DC310690E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2429910"/>
                  <a:ext cx="198945" cy="198945"/>
                </a:xfrm>
                <a:prstGeom prst="rect">
                  <a:avLst/>
                </a:prstGeom>
              </p:spPr>
            </p:pic>
          </p:grpSp>
          <p:sp>
            <p:nvSpPr>
              <p:cNvPr id="18" name="TextBox 17">
                <a:extLst>
                  <a:ext uri="{FF2B5EF4-FFF2-40B4-BE49-F238E27FC236}">
                    <a16:creationId xmlns:a16="http://schemas.microsoft.com/office/drawing/2014/main" id="{CA9A0418-84F9-552E-A47E-068836897FF9}"/>
                  </a:ext>
                </a:extLst>
              </p:cNvPr>
              <p:cNvSpPr txBox="1"/>
              <p:nvPr/>
            </p:nvSpPr>
            <p:spPr>
              <a:xfrm>
                <a:off x="3305537" y="2438690"/>
                <a:ext cx="2521686" cy="1015663"/>
              </a:xfrm>
              <a:prstGeom prst="rect">
                <a:avLst/>
              </a:prstGeom>
              <a:noFill/>
            </p:spPr>
            <p:txBody>
              <a:bodyPr wrap="square" rtlCol="0">
                <a:spAutoFit/>
              </a:bodyPr>
              <a:lstStyle/>
              <a:p>
                <a:pPr algn="ctr"/>
                <a:r>
                  <a:rPr lang="it-IT" sz="2000" dirty="0"/>
                  <a:t>Easily testable; business logic is totally isolated</a:t>
                </a:r>
              </a:p>
            </p:txBody>
          </p:sp>
        </p:grpSp>
        <p:grpSp>
          <p:nvGrpSpPr>
            <p:cNvPr id="12" name="Group 11">
              <a:extLst>
                <a:ext uri="{FF2B5EF4-FFF2-40B4-BE49-F238E27FC236}">
                  <a16:creationId xmlns:a16="http://schemas.microsoft.com/office/drawing/2014/main" id="{685A3D2D-E57C-3268-F320-84D1DFCB70E9}"/>
                </a:ext>
              </a:extLst>
            </p:cNvPr>
            <p:cNvGrpSpPr/>
            <p:nvPr/>
          </p:nvGrpSpPr>
          <p:grpSpPr>
            <a:xfrm>
              <a:off x="2834640" y="4174175"/>
              <a:ext cx="2992583" cy="1015663"/>
              <a:chOff x="2834640" y="4174175"/>
              <a:chExt cx="2992583" cy="1015663"/>
            </a:xfrm>
          </p:grpSpPr>
          <p:grpSp>
            <p:nvGrpSpPr>
              <p:cNvPr id="13" name="Group 12">
                <a:extLst>
                  <a:ext uri="{FF2B5EF4-FFF2-40B4-BE49-F238E27FC236}">
                    <a16:creationId xmlns:a16="http://schemas.microsoft.com/office/drawing/2014/main" id="{EF32D4BF-06CB-B16D-7A24-FD33BB0CC1F4}"/>
                  </a:ext>
                </a:extLst>
              </p:cNvPr>
              <p:cNvGrpSpPr/>
              <p:nvPr/>
            </p:nvGrpSpPr>
            <p:grpSpPr>
              <a:xfrm>
                <a:off x="2834640" y="4440491"/>
                <a:ext cx="390699" cy="390699"/>
                <a:chOff x="2834640" y="2332527"/>
                <a:chExt cx="390699" cy="390699"/>
              </a:xfrm>
            </p:grpSpPr>
            <p:sp>
              <p:nvSpPr>
                <p:cNvPr id="15" name="Oval 14">
                  <a:extLst>
                    <a:ext uri="{FF2B5EF4-FFF2-40B4-BE49-F238E27FC236}">
                      <a16:creationId xmlns:a16="http://schemas.microsoft.com/office/drawing/2014/main" id="{121A572D-ADF3-52C9-A08C-68D5A71433D3}"/>
                    </a:ext>
                  </a:extLst>
                </p:cNvPr>
                <p:cNvSpPr/>
                <p:nvPr/>
              </p:nvSpPr>
              <p:spPr>
                <a:xfrm>
                  <a:off x="2834640" y="233252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Graphic 15" descr="Checkmark with solid fill">
                  <a:extLst>
                    <a:ext uri="{FF2B5EF4-FFF2-40B4-BE49-F238E27FC236}">
                      <a16:creationId xmlns:a16="http://schemas.microsoft.com/office/drawing/2014/main" id="{BA09A5EE-F7B3-07FE-CAF0-9B11110BBC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2429910"/>
                  <a:ext cx="198945" cy="198945"/>
                </a:xfrm>
                <a:prstGeom prst="rect">
                  <a:avLst/>
                </a:prstGeom>
              </p:spPr>
            </p:pic>
          </p:grpSp>
          <p:sp>
            <p:nvSpPr>
              <p:cNvPr id="14" name="TextBox 13">
                <a:extLst>
                  <a:ext uri="{FF2B5EF4-FFF2-40B4-BE49-F238E27FC236}">
                    <a16:creationId xmlns:a16="http://schemas.microsoft.com/office/drawing/2014/main" id="{C9F68332-A498-E7AB-7734-963BBF76A54B}"/>
                  </a:ext>
                </a:extLst>
              </p:cNvPr>
              <p:cNvSpPr txBox="1"/>
              <p:nvPr/>
            </p:nvSpPr>
            <p:spPr>
              <a:xfrm>
                <a:off x="3305537" y="4174175"/>
                <a:ext cx="2521686" cy="1015663"/>
              </a:xfrm>
              <a:prstGeom prst="rect">
                <a:avLst/>
              </a:prstGeom>
              <a:noFill/>
            </p:spPr>
            <p:txBody>
              <a:bodyPr wrap="square" rtlCol="0">
                <a:spAutoFit/>
              </a:bodyPr>
              <a:lstStyle/>
              <a:p>
                <a:pPr algn="ctr"/>
                <a:r>
                  <a:rPr lang="it-IT" sz="2000" dirty="0"/>
                  <a:t>Can provide good performance in fastly chaning scenarios</a:t>
                </a:r>
              </a:p>
            </p:txBody>
          </p:sp>
        </p:grpSp>
      </p:grpSp>
      <p:grpSp>
        <p:nvGrpSpPr>
          <p:cNvPr id="21" name="Group 20">
            <a:extLst>
              <a:ext uri="{FF2B5EF4-FFF2-40B4-BE49-F238E27FC236}">
                <a16:creationId xmlns:a16="http://schemas.microsoft.com/office/drawing/2014/main" id="{2AC17930-0E96-3F77-7516-8CE9469F64C6}"/>
              </a:ext>
            </a:extLst>
          </p:cNvPr>
          <p:cNvGrpSpPr/>
          <p:nvPr/>
        </p:nvGrpSpPr>
        <p:grpSpPr>
          <a:xfrm>
            <a:off x="6094215" y="1448408"/>
            <a:ext cx="3832167" cy="4297680"/>
            <a:chOff x="6342609" y="1345665"/>
            <a:chExt cx="3832167" cy="4297680"/>
          </a:xfrm>
        </p:grpSpPr>
        <p:sp>
          <p:nvSpPr>
            <p:cNvPr id="22" name="Rectangle: Rounded Corners 21">
              <a:extLst>
                <a:ext uri="{FF2B5EF4-FFF2-40B4-BE49-F238E27FC236}">
                  <a16:creationId xmlns:a16="http://schemas.microsoft.com/office/drawing/2014/main" id="{77DB1B8E-6B98-048C-CD7D-6CB597137860}"/>
                </a:ext>
              </a:extLst>
            </p:cNvPr>
            <p:cNvSpPr/>
            <p:nvPr/>
          </p:nvSpPr>
          <p:spPr>
            <a:xfrm>
              <a:off x="6517177" y="1345665"/>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1400"/>
            </a:p>
          </p:txBody>
        </p:sp>
        <p:sp>
          <p:nvSpPr>
            <p:cNvPr id="23" name="Rectangle: Rounded Corners 22">
              <a:extLst>
                <a:ext uri="{FF2B5EF4-FFF2-40B4-BE49-F238E27FC236}">
                  <a16:creationId xmlns:a16="http://schemas.microsoft.com/office/drawing/2014/main" id="{85A02F3B-6879-CC36-4AF0-EA242F616DC6}"/>
                </a:ext>
              </a:extLst>
            </p:cNvPr>
            <p:cNvSpPr/>
            <p:nvPr/>
          </p:nvSpPr>
          <p:spPr>
            <a:xfrm>
              <a:off x="6342609" y="1448408"/>
              <a:ext cx="3832167" cy="696275"/>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CONS</a:t>
              </a:r>
            </a:p>
          </p:txBody>
        </p:sp>
        <p:sp>
          <p:nvSpPr>
            <p:cNvPr id="24" name="TextBox 23">
              <a:extLst>
                <a:ext uri="{FF2B5EF4-FFF2-40B4-BE49-F238E27FC236}">
                  <a16:creationId xmlns:a16="http://schemas.microsoft.com/office/drawing/2014/main" id="{ADEF88AD-293F-E88A-0513-6948B913F759}"/>
                </a:ext>
              </a:extLst>
            </p:cNvPr>
            <p:cNvSpPr txBox="1"/>
            <p:nvPr/>
          </p:nvSpPr>
          <p:spPr>
            <a:xfrm>
              <a:off x="7305179" y="2340850"/>
              <a:ext cx="2521686" cy="830997"/>
            </a:xfrm>
            <a:prstGeom prst="rect">
              <a:avLst/>
            </a:prstGeom>
            <a:noFill/>
          </p:spPr>
          <p:txBody>
            <a:bodyPr wrap="square" rtlCol="0">
              <a:spAutoFit/>
            </a:bodyPr>
            <a:lstStyle/>
            <a:p>
              <a:pPr algn="ctr"/>
              <a:r>
                <a:rPr lang="en-US" sz="1600" dirty="0"/>
                <a:t>Remember to dispose the subscription to avoid memory leaks</a:t>
              </a:r>
              <a:endParaRPr lang="it-IT" sz="1600" dirty="0"/>
            </a:p>
          </p:txBody>
        </p:sp>
        <p:sp>
          <p:nvSpPr>
            <p:cNvPr id="25" name="TextBox 24">
              <a:extLst>
                <a:ext uri="{FF2B5EF4-FFF2-40B4-BE49-F238E27FC236}">
                  <a16:creationId xmlns:a16="http://schemas.microsoft.com/office/drawing/2014/main" id="{21550ADD-289B-BC7B-3F51-4F7B617B9CDB}"/>
                </a:ext>
              </a:extLst>
            </p:cNvPr>
            <p:cNvSpPr txBox="1"/>
            <p:nvPr/>
          </p:nvSpPr>
          <p:spPr>
            <a:xfrm>
              <a:off x="7305179" y="3437566"/>
              <a:ext cx="2521686" cy="830997"/>
            </a:xfrm>
            <a:prstGeom prst="rect">
              <a:avLst/>
            </a:prstGeom>
            <a:noFill/>
          </p:spPr>
          <p:txBody>
            <a:bodyPr wrap="square" rtlCol="0">
              <a:spAutoFit/>
            </a:bodyPr>
            <a:lstStyle/>
            <a:p>
              <a:pPr algn="ctr"/>
              <a:r>
                <a:rPr lang="it-IT" sz="1600" dirty="0"/>
                <a:t>Huge mental shift required if new to reactive programming</a:t>
              </a:r>
            </a:p>
          </p:txBody>
        </p:sp>
        <p:sp>
          <p:nvSpPr>
            <p:cNvPr id="26" name="TextBox 25">
              <a:extLst>
                <a:ext uri="{FF2B5EF4-FFF2-40B4-BE49-F238E27FC236}">
                  <a16:creationId xmlns:a16="http://schemas.microsoft.com/office/drawing/2014/main" id="{DACDBAE8-9CCD-EF75-27F4-B09D24C04D97}"/>
                </a:ext>
              </a:extLst>
            </p:cNvPr>
            <p:cNvSpPr txBox="1"/>
            <p:nvPr/>
          </p:nvSpPr>
          <p:spPr>
            <a:xfrm>
              <a:off x="7305179" y="4534282"/>
              <a:ext cx="2521686" cy="830997"/>
            </a:xfrm>
            <a:prstGeom prst="rect">
              <a:avLst/>
            </a:prstGeom>
            <a:noFill/>
          </p:spPr>
          <p:txBody>
            <a:bodyPr wrap="square" rtlCol="0">
              <a:spAutoFit/>
            </a:bodyPr>
            <a:lstStyle/>
            <a:p>
              <a:pPr algn="ctr"/>
              <a:r>
                <a:rPr lang="en-US" sz="1600" dirty="0"/>
                <a:t>You still need backing fields in components (there’s no </a:t>
              </a:r>
              <a:r>
                <a:rPr lang="en-US" sz="1600" dirty="0" err="1"/>
                <a:t>Angular’s</a:t>
              </a:r>
              <a:r>
                <a:rPr lang="en-US" sz="1600" dirty="0"/>
                <a:t> async pipe)</a:t>
              </a:r>
            </a:p>
          </p:txBody>
        </p:sp>
        <p:grpSp>
          <p:nvGrpSpPr>
            <p:cNvPr id="27" name="Group 26">
              <a:extLst>
                <a:ext uri="{FF2B5EF4-FFF2-40B4-BE49-F238E27FC236}">
                  <a16:creationId xmlns:a16="http://schemas.microsoft.com/office/drawing/2014/main" id="{C82C0471-2968-AD06-EEA6-A50C567C7E7C}"/>
                </a:ext>
              </a:extLst>
            </p:cNvPr>
            <p:cNvGrpSpPr/>
            <p:nvPr/>
          </p:nvGrpSpPr>
          <p:grpSpPr>
            <a:xfrm>
              <a:off x="6813509" y="2518686"/>
              <a:ext cx="390699" cy="390699"/>
              <a:chOff x="6813509" y="2518686"/>
              <a:chExt cx="390699" cy="390699"/>
            </a:xfrm>
          </p:grpSpPr>
          <p:sp>
            <p:nvSpPr>
              <p:cNvPr id="34" name="Oval 33">
                <a:extLst>
                  <a:ext uri="{FF2B5EF4-FFF2-40B4-BE49-F238E27FC236}">
                    <a16:creationId xmlns:a16="http://schemas.microsoft.com/office/drawing/2014/main" id="{45A0234C-2EDA-70F0-8D87-D5B3416D72DD}"/>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Graphic 34" descr="Close outline">
                <a:extLst>
                  <a:ext uri="{FF2B5EF4-FFF2-40B4-BE49-F238E27FC236}">
                    <a16:creationId xmlns:a16="http://schemas.microsoft.com/office/drawing/2014/main" id="{38BA162C-4351-3461-7BCE-493E6CEA8E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28" name="Group 27">
              <a:extLst>
                <a:ext uri="{FF2B5EF4-FFF2-40B4-BE49-F238E27FC236}">
                  <a16:creationId xmlns:a16="http://schemas.microsoft.com/office/drawing/2014/main" id="{05A59C25-E384-E8AA-2D5F-E7893E738544}"/>
                </a:ext>
              </a:extLst>
            </p:cNvPr>
            <p:cNvGrpSpPr/>
            <p:nvPr/>
          </p:nvGrpSpPr>
          <p:grpSpPr>
            <a:xfrm>
              <a:off x="6813509" y="3652925"/>
              <a:ext cx="390699" cy="390699"/>
              <a:chOff x="6813509" y="2518686"/>
              <a:chExt cx="390699" cy="390699"/>
            </a:xfrm>
          </p:grpSpPr>
          <p:sp>
            <p:nvSpPr>
              <p:cNvPr id="32" name="Oval 31">
                <a:extLst>
                  <a:ext uri="{FF2B5EF4-FFF2-40B4-BE49-F238E27FC236}">
                    <a16:creationId xmlns:a16="http://schemas.microsoft.com/office/drawing/2014/main" id="{9809565B-D091-3C5A-7E25-62CF360DA41D}"/>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Graphic 32" descr="Close outline">
                <a:extLst>
                  <a:ext uri="{FF2B5EF4-FFF2-40B4-BE49-F238E27FC236}">
                    <a16:creationId xmlns:a16="http://schemas.microsoft.com/office/drawing/2014/main" id="{7F6DEC96-C5DA-219F-7C79-9FF0D860C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nvGrpSpPr>
            <p:cNvPr id="29" name="Group 28">
              <a:extLst>
                <a:ext uri="{FF2B5EF4-FFF2-40B4-BE49-F238E27FC236}">
                  <a16:creationId xmlns:a16="http://schemas.microsoft.com/office/drawing/2014/main" id="{E4364199-35E4-5579-D50A-4A6A63A3AFCB}"/>
                </a:ext>
              </a:extLst>
            </p:cNvPr>
            <p:cNvGrpSpPr/>
            <p:nvPr/>
          </p:nvGrpSpPr>
          <p:grpSpPr>
            <a:xfrm>
              <a:off x="6813509" y="4713662"/>
              <a:ext cx="390699" cy="390699"/>
              <a:chOff x="6813509" y="2518686"/>
              <a:chExt cx="390699" cy="390699"/>
            </a:xfrm>
          </p:grpSpPr>
          <p:sp>
            <p:nvSpPr>
              <p:cNvPr id="30" name="Oval 29">
                <a:extLst>
                  <a:ext uri="{FF2B5EF4-FFF2-40B4-BE49-F238E27FC236}">
                    <a16:creationId xmlns:a16="http://schemas.microsoft.com/office/drawing/2014/main" id="{9BB34A20-369C-F92B-DDF4-307864AA2B5B}"/>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1" name="Graphic 30" descr="Close outline">
                <a:extLst>
                  <a:ext uri="{FF2B5EF4-FFF2-40B4-BE49-F238E27FC236}">
                    <a16:creationId xmlns:a16="http://schemas.microsoft.com/office/drawing/2014/main" id="{5DB3D52B-6285-6CC8-0C8E-BEC3414D7C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grpSp>
        <p:nvGrpSpPr>
          <p:cNvPr id="36" name="Group 35">
            <a:extLst>
              <a:ext uri="{FF2B5EF4-FFF2-40B4-BE49-F238E27FC236}">
                <a16:creationId xmlns:a16="http://schemas.microsoft.com/office/drawing/2014/main" id="{F5B4CB0F-A485-AB88-2068-D3540F858A2D}"/>
              </a:ext>
            </a:extLst>
          </p:cNvPr>
          <p:cNvGrpSpPr/>
          <p:nvPr/>
        </p:nvGrpSpPr>
        <p:grpSpPr>
          <a:xfrm>
            <a:off x="455871" y="2854364"/>
            <a:ext cx="1206727" cy="1206727"/>
            <a:chOff x="455871" y="2854364"/>
            <a:chExt cx="1206727" cy="1206727"/>
          </a:xfrm>
        </p:grpSpPr>
        <p:sp>
          <p:nvSpPr>
            <p:cNvPr id="37" name="Oval 36">
              <a:extLst>
                <a:ext uri="{FF2B5EF4-FFF2-40B4-BE49-F238E27FC236}">
                  <a16:creationId xmlns:a16="http://schemas.microsoft.com/office/drawing/2014/main" id="{D515EEE1-93DE-D305-D0B9-D312EDC34057}"/>
                </a:ext>
              </a:extLst>
            </p:cNvPr>
            <p:cNvSpPr/>
            <p:nvPr/>
          </p:nvSpPr>
          <p:spPr>
            <a:xfrm>
              <a:off x="455871" y="2854364"/>
              <a:ext cx="1206727" cy="1206727"/>
            </a:xfrm>
            <a:prstGeom prst="ellipse">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Graphic 37" descr="Thumbs up sign with solid fill">
              <a:extLst>
                <a:ext uri="{FF2B5EF4-FFF2-40B4-BE49-F238E27FC236}">
                  <a16:creationId xmlns:a16="http://schemas.microsoft.com/office/drawing/2014/main" id="{981811B7-7177-8926-F5E2-CE23E45F76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034" y="3000527"/>
              <a:ext cx="914400" cy="914400"/>
            </a:xfrm>
            <a:prstGeom prst="rect">
              <a:avLst/>
            </a:prstGeom>
          </p:spPr>
        </p:pic>
      </p:grpSp>
      <p:grpSp>
        <p:nvGrpSpPr>
          <p:cNvPr id="39" name="Group 38">
            <a:extLst>
              <a:ext uri="{FF2B5EF4-FFF2-40B4-BE49-F238E27FC236}">
                <a16:creationId xmlns:a16="http://schemas.microsoft.com/office/drawing/2014/main" id="{33EF3361-4210-BB0A-6A85-A826DEF5B6B7}"/>
              </a:ext>
            </a:extLst>
          </p:cNvPr>
          <p:cNvGrpSpPr/>
          <p:nvPr/>
        </p:nvGrpSpPr>
        <p:grpSpPr>
          <a:xfrm>
            <a:off x="10226108" y="2993885"/>
            <a:ext cx="1206727" cy="1206727"/>
            <a:chOff x="9970701" y="2806359"/>
            <a:chExt cx="1206727" cy="1206727"/>
          </a:xfrm>
        </p:grpSpPr>
        <p:pic>
          <p:nvPicPr>
            <p:cNvPr id="40" name="Graphic 39" descr="Thumbs Down with solid fill">
              <a:extLst>
                <a:ext uri="{FF2B5EF4-FFF2-40B4-BE49-F238E27FC236}">
                  <a16:creationId xmlns:a16="http://schemas.microsoft.com/office/drawing/2014/main" id="{4FE678F4-1BBB-133D-1D70-EBBAAB04DD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16864" y="2952522"/>
              <a:ext cx="914400" cy="914400"/>
            </a:xfrm>
            <a:prstGeom prst="rect">
              <a:avLst/>
            </a:prstGeom>
          </p:spPr>
        </p:pic>
        <p:sp>
          <p:nvSpPr>
            <p:cNvPr id="41" name="Oval 40">
              <a:extLst>
                <a:ext uri="{FF2B5EF4-FFF2-40B4-BE49-F238E27FC236}">
                  <a16:creationId xmlns:a16="http://schemas.microsoft.com/office/drawing/2014/main" id="{A58497AA-AEE5-8ED7-784B-30A3992D39EE}"/>
                </a:ext>
              </a:extLst>
            </p:cNvPr>
            <p:cNvSpPr/>
            <p:nvPr/>
          </p:nvSpPr>
          <p:spPr>
            <a:xfrm>
              <a:off x="9970701" y="2806359"/>
              <a:ext cx="1206727" cy="12067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7684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a:t>
            </a:r>
            <a:endParaRPr lang="en-GB" dirty="0"/>
          </a:p>
        </p:txBody>
      </p:sp>
      <p:pic>
        <p:nvPicPr>
          <p:cNvPr id="3" name="Graphic 2" descr="User outline">
            <a:extLst>
              <a:ext uri="{FF2B5EF4-FFF2-40B4-BE49-F238E27FC236}">
                <a16:creationId xmlns:a16="http://schemas.microsoft.com/office/drawing/2014/main" id="{FA049C22-F2B1-E41F-811F-888E8DA254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1879" y="1751902"/>
            <a:ext cx="914400" cy="914400"/>
          </a:xfrm>
          <a:prstGeom prst="rect">
            <a:avLst/>
          </a:prstGeom>
        </p:spPr>
      </p:pic>
      <p:sp>
        <p:nvSpPr>
          <p:cNvPr id="4" name="Rectangle: Rounded Corners 3">
            <a:extLst>
              <a:ext uri="{FF2B5EF4-FFF2-40B4-BE49-F238E27FC236}">
                <a16:creationId xmlns:a16="http://schemas.microsoft.com/office/drawing/2014/main" id="{D4F3B69F-C26C-E9DE-34AB-DEA476DBC41B}"/>
              </a:ext>
            </a:extLst>
          </p:cNvPr>
          <p:cNvSpPr/>
          <p:nvPr/>
        </p:nvSpPr>
        <p:spPr>
          <a:xfrm>
            <a:off x="3643948" y="1832030"/>
            <a:ext cx="1649691" cy="75414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Page / Component</a:t>
            </a:r>
          </a:p>
        </p:txBody>
      </p:sp>
      <p:cxnSp>
        <p:nvCxnSpPr>
          <p:cNvPr id="5" name="Straight Arrow Connector 4">
            <a:extLst>
              <a:ext uri="{FF2B5EF4-FFF2-40B4-BE49-F238E27FC236}">
                <a16:creationId xmlns:a16="http://schemas.microsoft.com/office/drawing/2014/main" id="{C7675749-CF7B-8C68-C90C-A88BECD0D0C0}"/>
              </a:ext>
            </a:extLst>
          </p:cNvPr>
          <p:cNvCxnSpPr>
            <a:cxnSpLocks/>
            <a:stCxn id="3" idx="3"/>
            <a:endCxn id="4" idx="1"/>
          </p:cNvCxnSpPr>
          <p:nvPr/>
        </p:nvCxnSpPr>
        <p:spPr>
          <a:xfrm>
            <a:off x="2646279" y="2209102"/>
            <a:ext cx="99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5DD90405-F300-C510-DE3F-A5314732B3E0}"/>
              </a:ext>
            </a:extLst>
          </p:cNvPr>
          <p:cNvGrpSpPr/>
          <p:nvPr/>
        </p:nvGrpSpPr>
        <p:grpSpPr>
          <a:xfrm>
            <a:off x="8103928" y="3340318"/>
            <a:ext cx="1842941" cy="754144"/>
            <a:chOff x="6096000" y="883763"/>
            <a:chExt cx="1842941" cy="754144"/>
          </a:xfrm>
        </p:grpSpPr>
        <p:sp>
          <p:nvSpPr>
            <p:cNvPr id="7" name="Flowchart: Direct Access Storage 6">
              <a:extLst>
                <a:ext uri="{FF2B5EF4-FFF2-40B4-BE49-F238E27FC236}">
                  <a16:creationId xmlns:a16="http://schemas.microsoft.com/office/drawing/2014/main" id="{DFED45EA-2147-41D9-55AD-415B29CF2BDA}"/>
                </a:ext>
              </a:extLst>
            </p:cNvPr>
            <p:cNvSpPr/>
            <p:nvPr/>
          </p:nvSpPr>
          <p:spPr>
            <a:xfrm>
              <a:off x="6096001" y="883763"/>
              <a:ext cx="1842940" cy="754144"/>
            </a:xfrm>
            <a:prstGeom prst="flowChartMagneticDrum">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8" name="TextBox 7">
              <a:extLst>
                <a:ext uri="{FF2B5EF4-FFF2-40B4-BE49-F238E27FC236}">
                  <a16:creationId xmlns:a16="http://schemas.microsoft.com/office/drawing/2014/main" id="{1B7FBF1C-BD74-FABB-3917-787E71905CA8}"/>
                </a:ext>
              </a:extLst>
            </p:cNvPr>
            <p:cNvSpPr txBox="1"/>
            <p:nvPr/>
          </p:nvSpPr>
          <p:spPr>
            <a:xfrm>
              <a:off x="6096000" y="1076169"/>
              <a:ext cx="1231912" cy="369332"/>
            </a:xfrm>
            <a:prstGeom prst="rect">
              <a:avLst/>
            </a:prstGeom>
            <a:noFill/>
          </p:spPr>
          <p:txBody>
            <a:bodyPr wrap="square">
              <a:spAutoFit/>
            </a:bodyPr>
            <a:lstStyle/>
            <a:p>
              <a:pPr algn="ctr"/>
              <a:r>
                <a:rPr lang="it-IT" dirty="0"/>
                <a:t>Dispatcher</a:t>
              </a:r>
            </a:p>
          </p:txBody>
        </p:sp>
      </p:grpSp>
      <p:cxnSp>
        <p:nvCxnSpPr>
          <p:cNvPr id="9" name="Straight Arrow Connector 8">
            <a:extLst>
              <a:ext uri="{FF2B5EF4-FFF2-40B4-BE49-F238E27FC236}">
                <a16:creationId xmlns:a16="http://schemas.microsoft.com/office/drawing/2014/main" id="{5D3F4C48-756D-F864-081E-B79A26EA0346}"/>
              </a:ext>
            </a:extLst>
          </p:cNvPr>
          <p:cNvCxnSpPr>
            <a:cxnSpLocks/>
            <a:stCxn id="4" idx="3"/>
            <a:endCxn id="11" idx="1"/>
          </p:cNvCxnSpPr>
          <p:nvPr/>
        </p:nvCxnSpPr>
        <p:spPr>
          <a:xfrm>
            <a:off x="5293639" y="2209102"/>
            <a:ext cx="1299649" cy="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4CBCEB2-C377-0185-7C65-DA7865E7A019}"/>
              </a:ext>
            </a:extLst>
          </p:cNvPr>
          <p:cNvCxnSpPr>
            <a:cxnSpLocks/>
            <a:stCxn id="11" idx="3"/>
            <a:endCxn id="7" idx="0"/>
          </p:cNvCxnSpPr>
          <p:nvPr/>
        </p:nvCxnSpPr>
        <p:spPr>
          <a:xfrm>
            <a:off x="7832725" y="2212658"/>
            <a:ext cx="1192674" cy="11276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C11D9A5F-6A9F-50F9-1D68-7E000758B6B4}"/>
              </a:ext>
            </a:extLst>
          </p:cNvPr>
          <p:cNvSpPr/>
          <p:nvPr/>
        </p:nvSpPr>
        <p:spPr>
          <a:xfrm>
            <a:off x="6593288" y="1955113"/>
            <a:ext cx="1239437" cy="515090"/>
          </a:xfrm>
          <a:prstGeom prst="roundRect">
            <a:avLst/>
          </a:prstGeom>
          <a:solidFill>
            <a:srgbClr val="B07BD7"/>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Action</a:t>
            </a:r>
          </a:p>
        </p:txBody>
      </p:sp>
      <p:sp>
        <p:nvSpPr>
          <p:cNvPr id="12" name="Flowchart: Terminator 11">
            <a:extLst>
              <a:ext uri="{FF2B5EF4-FFF2-40B4-BE49-F238E27FC236}">
                <a16:creationId xmlns:a16="http://schemas.microsoft.com/office/drawing/2014/main" id="{9CECED56-400E-FFD2-16A8-03A4DD708791}"/>
              </a:ext>
            </a:extLst>
          </p:cNvPr>
          <p:cNvSpPr/>
          <p:nvPr/>
        </p:nvSpPr>
        <p:spPr>
          <a:xfrm>
            <a:off x="5293638" y="4851750"/>
            <a:ext cx="1649691" cy="754144"/>
          </a:xfrm>
          <a:prstGeom prst="flowChartTerminator">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Reducer</a:t>
            </a:r>
          </a:p>
        </p:txBody>
      </p:sp>
      <p:sp>
        <p:nvSpPr>
          <p:cNvPr id="13" name="Cylinder 12">
            <a:extLst>
              <a:ext uri="{FF2B5EF4-FFF2-40B4-BE49-F238E27FC236}">
                <a16:creationId xmlns:a16="http://schemas.microsoft.com/office/drawing/2014/main" id="{46F19352-080D-C580-282A-E2B17B2BAA45}"/>
              </a:ext>
            </a:extLst>
          </p:cNvPr>
          <p:cNvSpPr/>
          <p:nvPr/>
        </p:nvSpPr>
        <p:spPr>
          <a:xfrm>
            <a:off x="3878113" y="3630226"/>
            <a:ext cx="1206632" cy="754144"/>
          </a:xfrm>
          <a:prstGeom prst="can">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State</a:t>
            </a:r>
          </a:p>
        </p:txBody>
      </p:sp>
      <p:cxnSp>
        <p:nvCxnSpPr>
          <p:cNvPr id="14" name="Connector: Curved 13">
            <a:extLst>
              <a:ext uri="{FF2B5EF4-FFF2-40B4-BE49-F238E27FC236}">
                <a16:creationId xmlns:a16="http://schemas.microsoft.com/office/drawing/2014/main" id="{036748FC-20AD-CBFF-A726-7674319BB8A0}"/>
              </a:ext>
            </a:extLst>
          </p:cNvPr>
          <p:cNvCxnSpPr>
            <a:cxnSpLocks/>
            <a:stCxn id="7" idx="2"/>
            <a:endCxn id="12" idx="3"/>
          </p:cNvCxnSpPr>
          <p:nvPr/>
        </p:nvCxnSpPr>
        <p:spPr>
          <a:xfrm rot="5400000">
            <a:off x="7417184" y="3620607"/>
            <a:ext cx="1134360" cy="208207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F1B78A96-393B-86A4-6A70-9D5A53E657A1}"/>
              </a:ext>
            </a:extLst>
          </p:cNvPr>
          <p:cNvCxnSpPr>
            <a:cxnSpLocks/>
            <a:stCxn id="12" idx="1"/>
            <a:endCxn id="13" idx="3"/>
          </p:cNvCxnSpPr>
          <p:nvPr/>
        </p:nvCxnSpPr>
        <p:spPr>
          <a:xfrm rot="10800000">
            <a:off x="4481430" y="4384370"/>
            <a:ext cx="812209" cy="84445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750BDE0-B0C2-2CCB-780C-A246E9BB54F7}"/>
              </a:ext>
            </a:extLst>
          </p:cNvPr>
          <p:cNvCxnSpPr>
            <a:cxnSpLocks/>
            <a:stCxn id="13" idx="1"/>
            <a:endCxn id="4" idx="2"/>
          </p:cNvCxnSpPr>
          <p:nvPr/>
        </p:nvCxnSpPr>
        <p:spPr>
          <a:xfrm flipH="1" flipV="1">
            <a:off x="4468794" y="2586174"/>
            <a:ext cx="12635" cy="1044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B598577A-FD7B-FFAF-6ED1-9A1499B7AF12}"/>
              </a:ext>
            </a:extLst>
          </p:cNvPr>
          <p:cNvSpPr txBox="1"/>
          <p:nvPr/>
        </p:nvSpPr>
        <p:spPr>
          <a:xfrm>
            <a:off x="8528371" y="2435825"/>
            <a:ext cx="994055" cy="369332"/>
          </a:xfrm>
          <a:prstGeom prst="rect">
            <a:avLst/>
          </a:prstGeom>
          <a:solidFill>
            <a:schemeClr val="bg1"/>
          </a:solidFill>
        </p:spPr>
        <p:txBody>
          <a:bodyPr wrap="none" rtlCol="0">
            <a:spAutoFit/>
          </a:bodyPr>
          <a:lstStyle/>
          <a:p>
            <a:r>
              <a:rPr lang="it-IT" dirty="0"/>
              <a:t>Dispatch</a:t>
            </a:r>
          </a:p>
        </p:txBody>
      </p:sp>
      <p:sp>
        <p:nvSpPr>
          <p:cNvPr id="30" name="TextBox 29">
            <a:extLst>
              <a:ext uri="{FF2B5EF4-FFF2-40B4-BE49-F238E27FC236}">
                <a16:creationId xmlns:a16="http://schemas.microsoft.com/office/drawing/2014/main" id="{D6C2B72D-604E-382A-5693-48B9E6C276F0}"/>
              </a:ext>
            </a:extLst>
          </p:cNvPr>
          <p:cNvSpPr txBox="1"/>
          <p:nvPr/>
        </p:nvSpPr>
        <p:spPr>
          <a:xfrm>
            <a:off x="4069132" y="4760787"/>
            <a:ext cx="1129219" cy="369332"/>
          </a:xfrm>
          <a:prstGeom prst="rect">
            <a:avLst/>
          </a:prstGeom>
          <a:solidFill>
            <a:schemeClr val="bg1"/>
          </a:solidFill>
        </p:spPr>
        <p:txBody>
          <a:bodyPr wrap="square" rtlCol="0">
            <a:spAutoFit/>
          </a:bodyPr>
          <a:lstStyle/>
          <a:p>
            <a:pPr algn="ctr"/>
            <a:r>
              <a:rPr lang="it-IT" dirty="0"/>
              <a:t>Computes</a:t>
            </a:r>
          </a:p>
        </p:txBody>
      </p:sp>
      <p:sp>
        <p:nvSpPr>
          <p:cNvPr id="34" name="Rectangle: Rounded Corners 33">
            <a:extLst>
              <a:ext uri="{FF2B5EF4-FFF2-40B4-BE49-F238E27FC236}">
                <a16:creationId xmlns:a16="http://schemas.microsoft.com/office/drawing/2014/main" id="{625E9653-45C7-500F-5CDB-424776E8BA74}"/>
              </a:ext>
            </a:extLst>
          </p:cNvPr>
          <p:cNvSpPr/>
          <p:nvPr/>
        </p:nvSpPr>
        <p:spPr>
          <a:xfrm>
            <a:off x="3339574" y="3340318"/>
            <a:ext cx="4493150" cy="2574834"/>
          </a:xfrm>
          <a:prstGeom prst="roundRect">
            <a:avLst/>
          </a:prstGeom>
          <a:noFill/>
          <a:ln w="381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TextBox 28">
            <a:extLst>
              <a:ext uri="{FF2B5EF4-FFF2-40B4-BE49-F238E27FC236}">
                <a16:creationId xmlns:a16="http://schemas.microsoft.com/office/drawing/2014/main" id="{03519C6E-43C6-E145-9861-5A80B47D7820}"/>
              </a:ext>
            </a:extLst>
          </p:cNvPr>
          <p:cNvSpPr txBox="1"/>
          <p:nvPr/>
        </p:nvSpPr>
        <p:spPr>
          <a:xfrm>
            <a:off x="7867919" y="4721667"/>
            <a:ext cx="851965" cy="369332"/>
          </a:xfrm>
          <a:prstGeom prst="rect">
            <a:avLst/>
          </a:prstGeom>
          <a:solidFill>
            <a:schemeClr val="bg1"/>
          </a:solidFill>
        </p:spPr>
        <p:txBody>
          <a:bodyPr wrap="none" rtlCol="0">
            <a:spAutoFit/>
          </a:bodyPr>
          <a:lstStyle/>
          <a:p>
            <a:r>
              <a:rPr lang="it-IT" dirty="0"/>
              <a:t>Sent to</a:t>
            </a:r>
          </a:p>
        </p:txBody>
      </p:sp>
      <p:sp>
        <p:nvSpPr>
          <p:cNvPr id="33" name="TextBox 32">
            <a:extLst>
              <a:ext uri="{FF2B5EF4-FFF2-40B4-BE49-F238E27FC236}">
                <a16:creationId xmlns:a16="http://schemas.microsoft.com/office/drawing/2014/main" id="{BF660622-B4AD-31FD-7D91-22A6F1EC339A}"/>
              </a:ext>
            </a:extLst>
          </p:cNvPr>
          <p:cNvSpPr txBox="1"/>
          <p:nvPr/>
        </p:nvSpPr>
        <p:spPr>
          <a:xfrm>
            <a:off x="3643948" y="2805157"/>
            <a:ext cx="1649690" cy="369332"/>
          </a:xfrm>
          <a:prstGeom prst="rect">
            <a:avLst/>
          </a:prstGeom>
          <a:solidFill>
            <a:schemeClr val="bg1"/>
          </a:solidFill>
        </p:spPr>
        <p:txBody>
          <a:bodyPr wrap="square" rtlCol="0">
            <a:spAutoFit/>
          </a:bodyPr>
          <a:lstStyle/>
          <a:p>
            <a:pPr algn="ctr"/>
            <a:r>
              <a:rPr lang="it-IT" dirty="0"/>
              <a:t>Is passed to</a:t>
            </a:r>
          </a:p>
        </p:txBody>
      </p:sp>
      <p:sp>
        <p:nvSpPr>
          <p:cNvPr id="35" name="TextBox 34">
            <a:extLst>
              <a:ext uri="{FF2B5EF4-FFF2-40B4-BE49-F238E27FC236}">
                <a16:creationId xmlns:a16="http://schemas.microsoft.com/office/drawing/2014/main" id="{F507F162-731C-67C4-AD3A-4C8A2A1DAF20}"/>
              </a:ext>
            </a:extLst>
          </p:cNvPr>
          <p:cNvSpPr txBox="1"/>
          <p:nvPr/>
        </p:nvSpPr>
        <p:spPr>
          <a:xfrm>
            <a:off x="3004461" y="5040559"/>
            <a:ext cx="1064670" cy="510778"/>
          </a:xfrm>
          <a:prstGeom prst="roundRect">
            <a:avLst/>
          </a:prstGeom>
          <a:solidFill>
            <a:schemeClr val="bg1"/>
          </a:solidFill>
          <a:ln>
            <a:solidFill>
              <a:srgbClr val="7030A0"/>
            </a:solidFill>
          </a:ln>
        </p:spPr>
        <p:txBody>
          <a:bodyPr wrap="square" rtlCol="0">
            <a:spAutoFit/>
          </a:bodyPr>
          <a:lstStyle/>
          <a:p>
            <a:pPr algn="ctr"/>
            <a:r>
              <a:rPr lang="it-IT" sz="2400" dirty="0">
                <a:solidFill>
                  <a:srgbClr val="59328A"/>
                </a:solidFill>
              </a:rPr>
              <a:t>Store</a:t>
            </a:r>
          </a:p>
        </p:txBody>
      </p:sp>
    </p:spTree>
    <p:extLst>
      <p:ext uri="{BB962C8B-B14F-4D97-AF65-F5344CB8AC3E}">
        <p14:creationId xmlns:p14="http://schemas.microsoft.com/office/powerpoint/2010/main" val="194958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28" grpId="0" animBg="1"/>
      <p:bldP spid="30" grpId="0" animBg="1"/>
      <p:bldP spid="34" grpId="0" animBg="1"/>
      <p:bldP spid="29" grpId="0" animBg="1"/>
      <p:bldP spid="33"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 Can the state of the Counter in the example Blazor project be  preserved between page switches? - Stack Overflow">
            <a:extLst>
              <a:ext uri="{FF2B5EF4-FFF2-40B4-BE49-F238E27FC236}">
                <a16:creationId xmlns:a16="http://schemas.microsoft.com/office/drawing/2014/main" id="{50CDC361-1CF8-F37F-A232-917AB435C1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885" r="36130" b="30328"/>
          <a:stretch/>
        </p:blipFill>
        <p:spPr bwMode="auto">
          <a:xfrm>
            <a:off x="4589668" y="1515084"/>
            <a:ext cx="4862498" cy="22988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 Fluxor Implementation</a:t>
            </a:r>
            <a:endParaRPr lang="en-GB" dirty="0"/>
          </a:p>
        </p:txBody>
      </p:sp>
      <p:sp>
        <p:nvSpPr>
          <p:cNvPr id="19" name="Oval 18">
            <a:extLst>
              <a:ext uri="{FF2B5EF4-FFF2-40B4-BE49-F238E27FC236}">
                <a16:creationId xmlns:a16="http://schemas.microsoft.com/office/drawing/2014/main" id="{BD7A7390-75EB-CEF4-AFB6-63D65B763141}"/>
              </a:ext>
            </a:extLst>
          </p:cNvPr>
          <p:cNvSpPr/>
          <p:nvPr/>
        </p:nvSpPr>
        <p:spPr>
          <a:xfrm>
            <a:off x="9717586" y="3790645"/>
            <a:ext cx="1341753" cy="936000"/>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ysClr val="windowText" lastClr="000000"/>
                </a:solidFill>
              </a:rPr>
              <a:t>Increment Counter Action</a:t>
            </a:r>
          </a:p>
        </p:txBody>
      </p:sp>
      <p:sp>
        <p:nvSpPr>
          <p:cNvPr id="20" name="Rectangle: Rounded Corners 19">
            <a:extLst>
              <a:ext uri="{FF2B5EF4-FFF2-40B4-BE49-F238E27FC236}">
                <a16:creationId xmlns:a16="http://schemas.microsoft.com/office/drawing/2014/main" id="{CFB7E52F-B2D0-2E94-75E9-019A5652A02F}"/>
              </a:ext>
            </a:extLst>
          </p:cNvPr>
          <p:cNvSpPr/>
          <p:nvPr/>
        </p:nvSpPr>
        <p:spPr>
          <a:xfrm>
            <a:off x="6463352" y="4684129"/>
            <a:ext cx="1649691" cy="75414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IDispatcher</a:t>
            </a:r>
          </a:p>
        </p:txBody>
      </p:sp>
      <p:sp>
        <p:nvSpPr>
          <p:cNvPr id="22" name="Rectangle: Rounded Corners 21">
            <a:extLst>
              <a:ext uri="{FF2B5EF4-FFF2-40B4-BE49-F238E27FC236}">
                <a16:creationId xmlns:a16="http://schemas.microsoft.com/office/drawing/2014/main" id="{32307193-8A9A-074D-8BF5-5D5675D83B74}"/>
              </a:ext>
            </a:extLst>
          </p:cNvPr>
          <p:cNvSpPr/>
          <p:nvPr/>
        </p:nvSpPr>
        <p:spPr>
          <a:xfrm>
            <a:off x="1600453" y="1922761"/>
            <a:ext cx="2856321" cy="3634534"/>
          </a:xfrm>
          <a:prstGeom prst="roundRect">
            <a:avLst>
              <a:gd name="adj" fmla="val 7096"/>
            </a:avLst>
          </a:prstGeom>
          <a:solidFill>
            <a:srgbClr val="B78DE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TextBox 22">
            <a:extLst>
              <a:ext uri="{FF2B5EF4-FFF2-40B4-BE49-F238E27FC236}">
                <a16:creationId xmlns:a16="http://schemas.microsoft.com/office/drawing/2014/main" id="{D9E65DB1-D8EE-9457-31BA-0E6F137F54F4}"/>
              </a:ext>
            </a:extLst>
          </p:cNvPr>
          <p:cNvSpPr txBox="1"/>
          <p:nvPr/>
        </p:nvSpPr>
        <p:spPr>
          <a:xfrm>
            <a:off x="1955615" y="1934821"/>
            <a:ext cx="2145995" cy="369332"/>
          </a:xfrm>
          <a:prstGeom prst="rect">
            <a:avLst/>
          </a:prstGeom>
          <a:solidFill>
            <a:srgbClr val="B78DE8"/>
          </a:solidFill>
        </p:spPr>
        <p:txBody>
          <a:bodyPr wrap="square" rtlCol="0">
            <a:spAutoFit/>
          </a:bodyPr>
          <a:lstStyle/>
          <a:p>
            <a:pPr algn="ctr"/>
            <a:r>
              <a:rPr lang="it-IT" dirty="0"/>
              <a:t>Store</a:t>
            </a:r>
          </a:p>
        </p:txBody>
      </p:sp>
      <p:cxnSp>
        <p:nvCxnSpPr>
          <p:cNvPr id="34" name="Straight Connector 33">
            <a:extLst>
              <a:ext uri="{FF2B5EF4-FFF2-40B4-BE49-F238E27FC236}">
                <a16:creationId xmlns:a16="http://schemas.microsoft.com/office/drawing/2014/main" id="{AFA237E1-3C4C-8288-258E-E03019FA34A1}"/>
              </a:ext>
            </a:extLst>
          </p:cNvPr>
          <p:cNvCxnSpPr>
            <a:cxnSpLocks/>
          </p:cNvCxnSpPr>
          <p:nvPr/>
        </p:nvCxnSpPr>
        <p:spPr>
          <a:xfrm>
            <a:off x="1600453" y="2294828"/>
            <a:ext cx="285632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418EA76-53AA-34DA-DE8F-5ADF0A62E324}"/>
              </a:ext>
            </a:extLst>
          </p:cNvPr>
          <p:cNvSpPr/>
          <p:nvPr/>
        </p:nvSpPr>
        <p:spPr>
          <a:xfrm>
            <a:off x="2121283" y="2478943"/>
            <a:ext cx="1814660" cy="7541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IState&lt;Counter&gt;</a:t>
            </a:r>
          </a:p>
        </p:txBody>
      </p:sp>
      <p:sp>
        <p:nvSpPr>
          <p:cNvPr id="18" name="Rectangle: Rounded Corners 17">
            <a:extLst>
              <a:ext uri="{FF2B5EF4-FFF2-40B4-BE49-F238E27FC236}">
                <a16:creationId xmlns:a16="http://schemas.microsoft.com/office/drawing/2014/main" id="{60460E58-2DFC-C94A-DA94-1C467235E6E1}"/>
              </a:ext>
            </a:extLst>
          </p:cNvPr>
          <p:cNvSpPr/>
          <p:nvPr/>
        </p:nvSpPr>
        <p:spPr>
          <a:xfrm>
            <a:off x="2043325" y="4684129"/>
            <a:ext cx="1970574" cy="75414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ReduceIncrement CounterAction</a:t>
            </a:r>
          </a:p>
        </p:txBody>
      </p:sp>
      <p:cxnSp>
        <p:nvCxnSpPr>
          <p:cNvPr id="26" name="Straight Arrow Connector 25">
            <a:extLst>
              <a:ext uri="{FF2B5EF4-FFF2-40B4-BE49-F238E27FC236}">
                <a16:creationId xmlns:a16="http://schemas.microsoft.com/office/drawing/2014/main" id="{29EF1D5D-971E-86DF-C726-EACDE6AC740D}"/>
              </a:ext>
            </a:extLst>
          </p:cNvPr>
          <p:cNvCxnSpPr>
            <a:cxnSpLocks/>
            <a:stCxn id="18" idx="0"/>
            <a:endCxn id="17" idx="2"/>
          </p:cNvCxnSpPr>
          <p:nvPr/>
        </p:nvCxnSpPr>
        <p:spPr>
          <a:xfrm flipV="1">
            <a:off x="3028612" y="3233087"/>
            <a:ext cx="1" cy="1451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BB86A3E5-6A28-4507-C360-CD07BF57576D}"/>
              </a:ext>
            </a:extLst>
          </p:cNvPr>
          <p:cNvSpPr txBox="1"/>
          <p:nvPr/>
        </p:nvSpPr>
        <p:spPr>
          <a:xfrm>
            <a:off x="3028612" y="3849482"/>
            <a:ext cx="1151501" cy="338554"/>
          </a:xfrm>
          <a:prstGeom prst="rect">
            <a:avLst/>
          </a:prstGeom>
          <a:noFill/>
        </p:spPr>
        <p:txBody>
          <a:bodyPr wrap="square" rtlCol="0">
            <a:spAutoFit/>
          </a:bodyPr>
          <a:lstStyle/>
          <a:p>
            <a:pPr algn="ctr"/>
            <a:r>
              <a:rPr lang="it-IT" sz="1600" dirty="0"/>
              <a:t>Computes</a:t>
            </a:r>
          </a:p>
        </p:txBody>
      </p:sp>
      <p:cxnSp>
        <p:nvCxnSpPr>
          <p:cNvPr id="1028" name="Connector: Elbow 1027">
            <a:extLst>
              <a:ext uri="{FF2B5EF4-FFF2-40B4-BE49-F238E27FC236}">
                <a16:creationId xmlns:a16="http://schemas.microsoft.com/office/drawing/2014/main" id="{808459BC-CF65-DBBC-8604-7F36D98419FD}"/>
              </a:ext>
            </a:extLst>
          </p:cNvPr>
          <p:cNvCxnSpPr>
            <a:stCxn id="19" idx="4"/>
            <a:endCxn id="20" idx="3"/>
          </p:cNvCxnSpPr>
          <p:nvPr/>
        </p:nvCxnSpPr>
        <p:spPr>
          <a:xfrm rot="5400000">
            <a:off x="9083475" y="3756213"/>
            <a:ext cx="334556" cy="2275420"/>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Connector: Elbow 1028">
            <a:extLst>
              <a:ext uri="{FF2B5EF4-FFF2-40B4-BE49-F238E27FC236}">
                <a16:creationId xmlns:a16="http://schemas.microsoft.com/office/drawing/2014/main" id="{1A2CCA44-5744-2BBE-F939-76CE059599BF}"/>
              </a:ext>
            </a:extLst>
          </p:cNvPr>
          <p:cNvCxnSpPr>
            <a:cxnSpLocks/>
            <a:endCxn id="19" idx="0"/>
          </p:cNvCxnSpPr>
          <p:nvPr/>
        </p:nvCxnSpPr>
        <p:spPr>
          <a:xfrm>
            <a:off x="8429293" y="3357020"/>
            <a:ext cx="1959170" cy="433625"/>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7674D502-EDD6-15D3-A1EE-1199A870F50E}"/>
              </a:ext>
            </a:extLst>
          </p:cNvPr>
          <p:cNvCxnSpPr/>
          <p:nvPr/>
        </p:nvCxnSpPr>
        <p:spPr>
          <a:xfrm>
            <a:off x="3935943" y="2879673"/>
            <a:ext cx="35618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48CF0D0C-E898-08A3-2CD3-F3560E7FC1D2}"/>
              </a:ext>
            </a:extLst>
          </p:cNvPr>
          <p:cNvCxnSpPr>
            <a:cxnSpLocks/>
            <a:stCxn id="20" idx="1"/>
            <a:endCxn id="18" idx="3"/>
          </p:cNvCxnSpPr>
          <p:nvPr/>
        </p:nvCxnSpPr>
        <p:spPr>
          <a:xfrm flipH="1">
            <a:off x="4013899" y="5061201"/>
            <a:ext cx="24494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311DF68-A72F-E4B3-4BF5-99989720C88C}"/>
              </a:ext>
            </a:extLst>
          </p:cNvPr>
          <p:cNvSpPr txBox="1"/>
          <p:nvPr/>
        </p:nvSpPr>
        <p:spPr>
          <a:xfrm>
            <a:off x="8113043" y="5076307"/>
            <a:ext cx="2275419" cy="369332"/>
          </a:xfrm>
          <a:prstGeom prst="rect">
            <a:avLst/>
          </a:prstGeom>
          <a:noFill/>
        </p:spPr>
        <p:txBody>
          <a:bodyPr wrap="square" rtlCol="0">
            <a:spAutoFit/>
          </a:bodyPr>
          <a:lstStyle/>
          <a:p>
            <a:pPr algn="ctr"/>
            <a:r>
              <a:rPr lang="it-IT" dirty="0"/>
              <a:t>Dispatch</a:t>
            </a:r>
          </a:p>
        </p:txBody>
      </p:sp>
      <p:sp>
        <p:nvSpPr>
          <p:cNvPr id="4" name="TextBox 3">
            <a:extLst>
              <a:ext uri="{FF2B5EF4-FFF2-40B4-BE49-F238E27FC236}">
                <a16:creationId xmlns:a16="http://schemas.microsoft.com/office/drawing/2014/main" id="{DED53895-1CB5-2783-F9D3-F24E8CD7B3E3}"/>
              </a:ext>
            </a:extLst>
          </p:cNvPr>
          <p:cNvSpPr txBox="1"/>
          <p:nvPr/>
        </p:nvSpPr>
        <p:spPr>
          <a:xfrm>
            <a:off x="4456772" y="5098702"/>
            <a:ext cx="2006579" cy="369332"/>
          </a:xfrm>
          <a:prstGeom prst="rect">
            <a:avLst/>
          </a:prstGeom>
          <a:noFill/>
        </p:spPr>
        <p:txBody>
          <a:bodyPr wrap="square" rtlCol="0">
            <a:spAutoFit/>
          </a:bodyPr>
          <a:lstStyle/>
          <a:p>
            <a:pPr algn="ctr"/>
            <a:r>
              <a:rPr lang="it-IT" dirty="0"/>
              <a:t>Sent to</a:t>
            </a:r>
          </a:p>
        </p:txBody>
      </p:sp>
    </p:spTree>
    <p:extLst>
      <p:ext uri="{BB962C8B-B14F-4D97-AF65-F5344CB8AC3E}">
        <p14:creationId xmlns:p14="http://schemas.microsoft.com/office/powerpoint/2010/main" val="111366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1037"/>
                                        </p:tgtEl>
                                        <p:attrNameLst>
                                          <p:attrName>style.visibility</p:attrName>
                                        </p:attrNameLst>
                                      </p:cBhvr>
                                      <p:to>
                                        <p:strVal val="visible"/>
                                      </p:to>
                                    </p:set>
                                    <p:animEffect transition="in" filter="fade">
                                      <p:cBhvr>
                                        <p:cTn id="15" dur="500"/>
                                        <p:tgtEl>
                                          <p:spTgt spid="1037"/>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9"/>
                                        </p:tgtEl>
                                        <p:attrNameLst>
                                          <p:attrName>style.visibility</p:attrName>
                                        </p:attrNameLst>
                                      </p:cBhvr>
                                      <p:to>
                                        <p:strVal val="visible"/>
                                      </p:to>
                                    </p:set>
                                    <p:animEffect transition="in" filter="fade">
                                      <p:cBhvr>
                                        <p:cTn id="29" dur="500"/>
                                        <p:tgtEl>
                                          <p:spTgt spid="10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fade">
                                      <p:cBhvr>
                                        <p:cTn id="37" dur="500"/>
                                        <p:tgtEl>
                                          <p:spTgt spid="10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1044"/>
                                        </p:tgtEl>
                                        <p:attrNameLst>
                                          <p:attrName>style.visibility</p:attrName>
                                        </p:attrNameLst>
                                      </p:cBhvr>
                                      <p:to>
                                        <p:strVal val="visible"/>
                                      </p:to>
                                    </p:set>
                                    <p:animEffect transition="in" filter="fade">
                                      <p:cBhvr>
                                        <p:cTn id="46" dur="500"/>
                                        <p:tgtEl>
                                          <p:spTgt spid="10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17" grpId="0" animBg="1"/>
      <p:bldP spid="18" grpId="0" animBg="1"/>
      <p:bldP spid="29"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 Wire up</a:t>
            </a:r>
            <a:endParaRPr lang="en-GB" dirty="0"/>
          </a:p>
        </p:txBody>
      </p:sp>
      <p:grpSp>
        <p:nvGrpSpPr>
          <p:cNvPr id="42" name="Group 41">
            <a:extLst>
              <a:ext uri="{FF2B5EF4-FFF2-40B4-BE49-F238E27FC236}">
                <a16:creationId xmlns:a16="http://schemas.microsoft.com/office/drawing/2014/main" id="{CB132805-480E-72AB-06BA-1BAE7E8052EE}"/>
              </a:ext>
            </a:extLst>
          </p:cNvPr>
          <p:cNvGrpSpPr/>
          <p:nvPr/>
        </p:nvGrpSpPr>
        <p:grpSpPr>
          <a:xfrm>
            <a:off x="2953797" y="1373394"/>
            <a:ext cx="6284406" cy="1694591"/>
            <a:chOff x="360234" y="1160369"/>
            <a:chExt cx="6284406" cy="1694591"/>
          </a:xfrm>
        </p:grpSpPr>
        <p:sp>
          <p:nvSpPr>
            <p:cNvPr id="5" name="Rectangle 4">
              <a:extLst>
                <a:ext uri="{FF2B5EF4-FFF2-40B4-BE49-F238E27FC236}">
                  <a16:creationId xmlns:a16="http://schemas.microsoft.com/office/drawing/2014/main" id="{67748365-ED8F-AE28-8912-76B3B3047326}"/>
                </a:ext>
              </a:extLst>
            </p:cNvPr>
            <p:cNvSpPr/>
            <p:nvPr/>
          </p:nvSpPr>
          <p:spPr>
            <a:xfrm>
              <a:off x="360234" y="1160369"/>
              <a:ext cx="6284406" cy="1694591"/>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Picture 37">
              <a:extLst>
                <a:ext uri="{FF2B5EF4-FFF2-40B4-BE49-F238E27FC236}">
                  <a16:creationId xmlns:a16="http://schemas.microsoft.com/office/drawing/2014/main" id="{69DC8408-4363-C5DD-48AC-AB1E305109CA}"/>
                </a:ext>
              </a:extLst>
            </p:cNvPr>
            <p:cNvPicPr>
              <a:picLocks noChangeAspect="1"/>
            </p:cNvPicPr>
            <p:nvPr/>
          </p:nvPicPr>
          <p:blipFill rotWithShape="1">
            <a:blip r:embed="rId2"/>
            <a:srcRect l="452"/>
            <a:stretch/>
          </p:blipFill>
          <p:spPr>
            <a:xfrm>
              <a:off x="600710" y="1367612"/>
              <a:ext cx="5879654" cy="1324160"/>
            </a:xfrm>
            <a:prstGeom prst="rect">
              <a:avLst/>
            </a:prstGeom>
          </p:spPr>
        </p:pic>
      </p:grpSp>
      <p:pic>
        <p:nvPicPr>
          <p:cNvPr id="41" name="Picture 40">
            <a:extLst>
              <a:ext uri="{FF2B5EF4-FFF2-40B4-BE49-F238E27FC236}">
                <a16:creationId xmlns:a16="http://schemas.microsoft.com/office/drawing/2014/main" id="{0CAE52CA-08D3-88F1-953E-96F75271D255}"/>
              </a:ext>
            </a:extLst>
          </p:cNvPr>
          <p:cNvPicPr>
            <a:picLocks noChangeAspect="1"/>
          </p:cNvPicPr>
          <p:nvPr/>
        </p:nvPicPr>
        <p:blipFill>
          <a:blip r:embed="rId3"/>
          <a:stretch>
            <a:fillRect/>
          </a:stretch>
        </p:blipFill>
        <p:spPr>
          <a:xfrm>
            <a:off x="1918806" y="3275228"/>
            <a:ext cx="8238490" cy="2999766"/>
          </a:xfrm>
          <a:prstGeom prst="rect">
            <a:avLst/>
          </a:prstGeom>
        </p:spPr>
      </p:pic>
      <p:sp>
        <p:nvSpPr>
          <p:cNvPr id="3" name="Rectangle 2">
            <a:extLst>
              <a:ext uri="{FF2B5EF4-FFF2-40B4-BE49-F238E27FC236}">
                <a16:creationId xmlns:a16="http://schemas.microsoft.com/office/drawing/2014/main" id="{1A3CCE5E-DE28-94ED-4D76-88092F7686BA}"/>
              </a:ext>
            </a:extLst>
          </p:cNvPr>
          <p:cNvSpPr/>
          <p:nvPr/>
        </p:nvSpPr>
        <p:spPr>
          <a:xfrm>
            <a:off x="2883159" y="3429000"/>
            <a:ext cx="3526972" cy="303245"/>
          </a:xfrm>
          <a:prstGeom prst="rect">
            <a:avLst/>
          </a:prstGeom>
          <a:noFill/>
          <a:ln w="57150">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279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B4B357-8200-2661-D639-4733436020FA}"/>
              </a:ext>
            </a:extLst>
          </p:cNvPr>
          <p:cNvSpPr/>
          <p:nvPr/>
        </p:nvSpPr>
        <p:spPr>
          <a:xfrm>
            <a:off x="1404914" y="1513353"/>
            <a:ext cx="9325289" cy="382375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 State Definition</a:t>
            </a:r>
            <a:endParaRPr lang="en-GB" dirty="0"/>
          </a:p>
        </p:txBody>
      </p:sp>
      <p:pic>
        <p:nvPicPr>
          <p:cNvPr id="3" name="Picture 2">
            <a:extLst>
              <a:ext uri="{FF2B5EF4-FFF2-40B4-BE49-F238E27FC236}">
                <a16:creationId xmlns:a16="http://schemas.microsoft.com/office/drawing/2014/main" id="{1E2D987C-479A-14BD-08FB-326C718E0EE5}"/>
              </a:ext>
            </a:extLst>
          </p:cNvPr>
          <p:cNvPicPr>
            <a:picLocks noChangeAspect="1"/>
          </p:cNvPicPr>
          <p:nvPr/>
        </p:nvPicPr>
        <p:blipFill rotWithShape="1">
          <a:blip r:embed="rId2"/>
          <a:srcRect r="9681" b="37843"/>
          <a:stretch/>
        </p:blipFill>
        <p:spPr>
          <a:xfrm>
            <a:off x="1536770" y="1614026"/>
            <a:ext cx="9118460" cy="3629948"/>
          </a:xfrm>
          <a:prstGeom prst="rect">
            <a:avLst/>
          </a:prstGeom>
        </p:spPr>
      </p:pic>
    </p:spTree>
    <p:extLst>
      <p:ext uri="{BB962C8B-B14F-4D97-AF65-F5344CB8AC3E}">
        <p14:creationId xmlns:p14="http://schemas.microsoft.com/office/powerpoint/2010/main" val="203332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748365-ED8F-AE28-8912-76B3B3047326}"/>
              </a:ext>
            </a:extLst>
          </p:cNvPr>
          <p:cNvSpPr/>
          <p:nvPr/>
        </p:nvSpPr>
        <p:spPr>
          <a:xfrm>
            <a:off x="1366074" y="1383889"/>
            <a:ext cx="9378126" cy="4073936"/>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 Use store in a Component</a:t>
            </a:r>
            <a:endParaRPr lang="en-GB" dirty="0"/>
          </a:p>
        </p:txBody>
      </p:sp>
      <p:pic>
        <p:nvPicPr>
          <p:cNvPr id="4" name="Picture 3">
            <a:extLst>
              <a:ext uri="{FF2B5EF4-FFF2-40B4-BE49-F238E27FC236}">
                <a16:creationId xmlns:a16="http://schemas.microsoft.com/office/drawing/2014/main" id="{2384B8B5-08E9-211C-966B-0A2E65CEDB13}"/>
              </a:ext>
            </a:extLst>
          </p:cNvPr>
          <p:cNvPicPr>
            <a:picLocks noChangeAspect="1"/>
          </p:cNvPicPr>
          <p:nvPr/>
        </p:nvPicPr>
        <p:blipFill rotWithShape="1">
          <a:blip r:embed="rId2"/>
          <a:srcRect l="129" t="455" b="-1"/>
          <a:stretch/>
        </p:blipFill>
        <p:spPr>
          <a:xfrm>
            <a:off x="1543526" y="1489733"/>
            <a:ext cx="9104948" cy="3878534"/>
          </a:xfrm>
          <a:prstGeom prst="rect">
            <a:avLst/>
          </a:prstGeom>
        </p:spPr>
      </p:pic>
      <p:sp>
        <p:nvSpPr>
          <p:cNvPr id="12" name="Rectangle 11">
            <a:extLst>
              <a:ext uri="{FF2B5EF4-FFF2-40B4-BE49-F238E27FC236}">
                <a16:creationId xmlns:a16="http://schemas.microsoft.com/office/drawing/2014/main" id="{C8349B77-451D-E819-5F56-45E259E18AE7}"/>
              </a:ext>
            </a:extLst>
          </p:cNvPr>
          <p:cNvSpPr/>
          <p:nvPr/>
        </p:nvSpPr>
        <p:spPr>
          <a:xfrm>
            <a:off x="2400300" y="4486275"/>
            <a:ext cx="6057900" cy="432460"/>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a:extLst>
              <a:ext uri="{FF2B5EF4-FFF2-40B4-BE49-F238E27FC236}">
                <a16:creationId xmlns:a16="http://schemas.microsoft.com/office/drawing/2014/main" id="{9AB9472D-5878-2584-C3B4-CDA1DDB23E6E}"/>
              </a:ext>
            </a:extLst>
          </p:cNvPr>
          <p:cNvSpPr/>
          <p:nvPr/>
        </p:nvSpPr>
        <p:spPr>
          <a:xfrm>
            <a:off x="3009101" y="2945411"/>
            <a:ext cx="5906299" cy="432460"/>
          </a:xfrm>
          <a:prstGeom prst="rect">
            <a:avLst/>
          </a:prstGeom>
          <a:noFill/>
          <a:ln w="28575">
            <a:solidFill>
              <a:srgbClr val="B78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Arrow: Right 14">
            <a:extLst>
              <a:ext uri="{FF2B5EF4-FFF2-40B4-BE49-F238E27FC236}">
                <a16:creationId xmlns:a16="http://schemas.microsoft.com/office/drawing/2014/main" id="{E7B6390C-5843-D6DA-7E9B-20A00382B660}"/>
              </a:ext>
            </a:extLst>
          </p:cNvPr>
          <p:cNvSpPr/>
          <p:nvPr/>
        </p:nvSpPr>
        <p:spPr>
          <a:xfrm rot="10800000">
            <a:off x="7920037" y="1707162"/>
            <a:ext cx="1076325" cy="259690"/>
          </a:xfrm>
          <a:prstGeom prst="rightArrow">
            <a:avLst/>
          </a:prstGeom>
          <a:solidFill>
            <a:srgbClr val="B78DE8"/>
          </a:solidFill>
          <a:ln>
            <a:solidFill>
              <a:srgbClr val="593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6023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22045E-16 -4.07407E-6 L -0.02656 0.03797 " pathEditMode="relative" rAng="0" ptsTypes="AA">
                                      <p:cBhvr>
                                        <p:cTn id="10" dur="1000" fill="hold"/>
                                        <p:tgtEl>
                                          <p:spTgt spid="15"/>
                                        </p:tgtEl>
                                        <p:attrNameLst>
                                          <p:attrName>ppt_x</p:attrName>
                                          <p:attrName>ppt_y</p:attrName>
                                        </p:attrNameLst>
                                      </p:cBhvr>
                                      <p:rCtr x="-1328" y="1898"/>
                                    </p:animMotion>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2" nodeType="clickEffect">
                                  <p:stCondLst>
                                    <p:cond delay="0"/>
                                  </p:stCondLst>
                                  <p:childTnLst>
                                    <p:animMotion origin="layout" path="M -0.02656 0.03796 L -0.23203 0.0794 " pathEditMode="relative" rAng="0" ptsTypes="AA">
                                      <p:cBhvr>
                                        <p:cTn id="17" dur="1000" fill="hold"/>
                                        <p:tgtEl>
                                          <p:spTgt spid="15"/>
                                        </p:tgtEl>
                                        <p:attrNameLst>
                                          <p:attrName>ppt_x</p:attrName>
                                          <p:attrName>ppt_y</p:attrName>
                                        </p:attrNameLst>
                                      </p:cBhvr>
                                      <p:rCtr x="-10391" y="1898"/>
                                    </p:animMotion>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5" grpId="0" animBg="1"/>
      <p:bldP spid="15" grpId="1" animBg="1"/>
      <p:bldP spid="15"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81120D-C1EB-E639-8400-9171BD020688}"/>
              </a:ext>
            </a:extLst>
          </p:cNvPr>
          <p:cNvSpPr/>
          <p:nvPr/>
        </p:nvSpPr>
        <p:spPr>
          <a:xfrm>
            <a:off x="335903" y="2192692"/>
            <a:ext cx="11010121" cy="2258009"/>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–Reducers</a:t>
            </a:r>
            <a:endParaRPr lang="en-GB" dirty="0"/>
          </a:p>
        </p:txBody>
      </p:sp>
      <p:pic>
        <p:nvPicPr>
          <p:cNvPr id="6" name="Picture 5">
            <a:extLst>
              <a:ext uri="{FF2B5EF4-FFF2-40B4-BE49-F238E27FC236}">
                <a16:creationId xmlns:a16="http://schemas.microsoft.com/office/drawing/2014/main" id="{519A3B88-CC62-CE26-06EB-1E302FC7E54E}"/>
              </a:ext>
            </a:extLst>
          </p:cNvPr>
          <p:cNvPicPr>
            <a:picLocks noChangeAspect="1"/>
          </p:cNvPicPr>
          <p:nvPr/>
        </p:nvPicPr>
        <p:blipFill rotWithShape="1">
          <a:blip r:embed="rId2"/>
          <a:srcRect t="67881"/>
          <a:stretch/>
        </p:blipFill>
        <p:spPr>
          <a:xfrm>
            <a:off x="505589" y="2308353"/>
            <a:ext cx="10677065" cy="1983728"/>
          </a:xfrm>
          <a:prstGeom prst="rect">
            <a:avLst/>
          </a:prstGeom>
        </p:spPr>
      </p:pic>
    </p:spTree>
    <p:extLst>
      <p:ext uri="{BB962C8B-B14F-4D97-AF65-F5344CB8AC3E}">
        <p14:creationId xmlns:p14="http://schemas.microsoft.com/office/powerpoint/2010/main" val="326825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AAC0-8C80-58D5-10B7-0FCDAEF8AE87}"/>
              </a:ext>
            </a:extLst>
          </p:cNvPr>
          <p:cNvSpPr>
            <a:spLocks noGrp="1"/>
          </p:cNvSpPr>
          <p:nvPr>
            <p:ph type="title"/>
          </p:nvPr>
        </p:nvSpPr>
        <p:spPr/>
        <p:txBody>
          <a:bodyPr/>
          <a:lstStyle/>
          <a:p>
            <a:r>
              <a:rPr lang="en-GB" dirty="0"/>
              <a:t>E alle community </a:t>
            </a:r>
            <a:r>
              <a:rPr lang="en-GB" dirty="0" err="1"/>
              <a:t>che</a:t>
            </a:r>
            <a:r>
              <a:rPr lang="en-GB" dirty="0"/>
              <a:t> ci </a:t>
            </a:r>
            <a:r>
              <a:rPr lang="en-GB" dirty="0" err="1"/>
              <a:t>hanno</a:t>
            </a:r>
            <a:r>
              <a:rPr lang="en-GB" dirty="0"/>
              <a:t> </a:t>
            </a:r>
            <a:r>
              <a:rPr lang="en-GB" dirty="0" err="1"/>
              <a:t>supportato</a:t>
            </a:r>
            <a:endParaRPr lang="en-GB" dirty="0"/>
          </a:p>
        </p:txBody>
      </p:sp>
      <p:pic>
        <p:nvPicPr>
          <p:cNvPr id="2050" name="Picture 2" descr="Logo Community DotNetCode">
            <a:extLst>
              <a:ext uri="{FF2B5EF4-FFF2-40B4-BE49-F238E27FC236}">
                <a16:creationId xmlns:a16="http://schemas.microsoft.com/office/drawing/2014/main" id="{0E12FB1A-1530-61E8-B324-513B7ADAD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36" y="3818984"/>
            <a:ext cx="1168274" cy="11682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Community UgiDotNet">
            <a:extLst>
              <a:ext uri="{FF2B5EF4-FFF2-40B4-BE49-F238E27FC236}">
                <a16:creationId xmlns:a16="http://schemas.microsoft.com/office/drawing/2014/main" id="{71FBEE89-F1C7-DD4D-91C8-248DC918C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42" y="1749318"/>
            <a:ext cx="1722071" cy="137765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Community DotNetSide">
            <a:extLst>
              <a:ext uri="{FF2B5EF4-FFF2-40B4-BE49-F238E27FC236}">
                <a16:creationId xmlns:a16="http://schemas.microsoft.com/office/drawing/2014/main" id="{069CD0B1-5433-13C6-7621-411F480C6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614" y="1873634"/>
            <a:ext cx="2776472" cy="128194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go Community XeDotNet">
            <a:extLst>
              <a:ext uri="{FF2B5EF4-FFF2-40B4-BE49-F238E27FC236}">
                <a16:creationId xmlns:a16="http://schemas.microsoft.com/office/drawing/2014/main" id="{305DB3AF-4953-D6AB-0692-191AF9958D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9363" y="2032545"/>
            <a:ext cx="1569901" cy="10327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Logo Community DotNetToscana">
            <a:extLst>
              <a:ext uri="{FF2B5EF4-FFF2-40B4-BE49-F238E27FC236}">
                <a16:creationId xmlns:a16="http://schemas.microsoft.com/office/drawing/2014/main" id="{9C32B1E4-AAE8-66C4-95E6-8D224B5E93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2648" y="1989128"/>
            <a:ext cx="2776472" cy="107615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Logo Community DotNetLombardia">
            <a:extLst>
              <a:ext uri="{FF2B5EF4-FFF2-40B4-BE49-F238E27FC236}">
                <a16:creationId xmlns:a16="http://schemas.microsoft.com/office/drawing/2014/main" id="{DBAF4316-E9D5-4880-616D-692FE48275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7123" y="4003317"/>
            <a:ext cx="2295525" cy="7996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D102C92-0AF2-A068-BCD9-16E1076E398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910" t="27998" r="10579" b="31344"/>
          <a:stretch/>
        </p:blipFill>
        <p:spPr bwMode="auto">
          <a:xfrm>
            <a:off x="6829797" y="3890747"/>
            <a:ext cx="4165080" cy="103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Flux pattern – Pros &amp; Cons</a:t>
            </a:r>
            <a:endParaRPr lang="en-GB" dirty="0"/>
          </a:p>
        </p:txBody>
      </p:sp>
      <p:sp>
        <p:nvSpPr>
          <p:cNvPr id="7" name="Rectangle: Rounded Corners 6">
            <a:extLst>
              <a:ext uri="{FF2B5EF4-FFF2-40B4-BE49-F238E27FC236}">
                <a16:creationId xmlns:a16="http://schemas.microsoft.com/office/drawing/2014/main" id="{D6563134-FA3E-F805-87D0-A6FC702D1C92}"/>
              </a:ext>
            </a:extLst>
          </p:cNvPr>
          <p:cNvSpPr/>
          <p:nvPr/>
        </p:nvSpPr>
        <p:spPr>
          <a:xfrm>
            <a:off x="2139901"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742950" lvl="1" indent="-285750">
              <a:buFont typeface="Arial" panose="020B0604020202020204" pitchFamily="34" charset="0"/>
              <a:buChar char="•"/>
            </a:pPr>
            <a:endParaRPr lang="it-IT" sz="2800" dirty="0"/>
          </a:p>
        </p:txBody>
      </p:sp>
      <p:sp>
        <p:nvSpPr>
          <p:cNvPr id="8" name="Rectangle: Rounded Corners 7">
            <a:extLst>
              <a:ext uri="{FF2B5EF4-FFF2-40B4-BE49-F238E27FC236}">
                <a16:creationId xmlns:a16="http://schemas.microsoft.com/office/drawing/2014/main" id="{15B2245F-A855-4074-3D34-58BDB82336BD}"/>
              </a:ext>
            </a:extLst>
          </p:cNvPr>
          <p:cNvSpPr/>
          <p:nvPr/>
        </p:nvSpPr>
        <p:spPr>
          <a:xfrm>
            <a:off x="1962323" y="1551152"/>
            <a:ext cx="3832167" cy="696275"/>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PROS</a:t>
            </a:r>
          </a:p>
        </p:txBody>
      </p:sp>
      <p:grpSp>
        <p:nvGrpSpPr>
          <p:cNvPr id="9" name="Group 8">
            <a:extLst>
              <a:ext uri="{FF2B5EF4-FFF2-40B4-BE49-F238E27FC236}">
                <a16:creationId xmlns:a16="http://schemas.microsoft.com/office/drawing/2014/main" id="{F8AFEE48-8436-7316-93D5-50259EB686C0}"/>
              </a:ext>
            </a:extLst>
          </p:cNvPr>
          <p:cNvGrpSpPr/>
          <p:nvPr/>
        </p:nvGrpSpPr>
        <p:grpSpPr>
          <a:xfrm>
            <a:off x="2416673" y="2395466"/>
            <a:ext cx="2992583" cy="400110"/>
            <a:chOff x="2834640" y="2218075"/>
            <a:chExt cx="2992583" cy="400110"/>
          </a:xfrm>
        </p:grpSpPr>
        <p:grpSp>
          <p:nvGrpSpPr>
            <p:cNvPr id="15" name="Group 14">
              <a:extLst>
                <a:ext uri="{FF2B5EF4-FFF2-40B4-BE49-F238E27FC236}">
                  <a16:creationId xmlns:a16="http://schemas.microsoft.com/office/drawing/2014/main" id="{9BCC3B33-82C9-FE3F-8F35-C7E53D119E31}"/>
                </a:ext>
              </a:extLst>
            </p:cNvPr>
            <p:cNvGrpSpPr/>
            <p:nvPr/>
          </p:nvGrpSpPr>
          <p:grpSpPr>
            <a:xfrm>
              <a:off x="2834640" y="2227486"/>
              <a:ext cx="390699" cy="390699"/>
              <a:chOff x="2834640" y="1855007"/>
              <a:chExt cx="390699" cy="390699"/>
            </a:xfrm>
          </p:grpSpPr>
          <p:sp>
            <p:nvSpPr>
              <p:cNvPr id="17" name="Oval 16">
                <a:extLst>
                  <a:ext uri="{FF2B5EF4-FFF2-40B4-BE49-F238E27FC236}">
                    <a16:creationId xmlns:a16="http://schemas.microsoft.com/office/drawing/2014/main" id="{F820519F-B2E7-7C4C-06FF-2DFE823161B8}"/>
                  </a:ext>
                </a:extLst>
              </p:cNvPr>
              <p:cNvSpPr/>
              <p:nvPr/>
            </p:nvSpPr>
            <p:spPr>
              <a:xfrm>
                <a:off x="2834640" y="185500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Graphic 17" descr="Checkmark with solid fill">
                <a:extLst>
                  <a:ext uri="{FF2B5EF4-FFF2-40B4-BE49-F238E27FC236}">
                    <a16:creationId xmlns:a16="http://schemas.microsoft.com/office/drawing/2014/main" id="{2201882A-7C6D-A90F-D283-78366B551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2023" y="1952390"/>
                <a:ext cx="198945" cy="198945"/>
              </a:xfrm>
              <a:prstGeom prst="rect">
                <a:avLst/>
              </a:prstGeom>
            </p:spPr>
          </p:pic>
        </p:grpSp>
        <p:sp>
          <p:nvSpPr>
            <p:cNvPr id="16" name="TextBox 15">
              <a:extLst>
                <a:ext uri="{FF2B5EF4-FFF2-40B4-BE49-F238E27FC236}">
                  <a16:creationId xmlns:a16="http://schemas.microsoft.com/office/drawing/2014/main" id="{D12D69C3-E62B-CF20-5F2A-1FA9AE0A9660}"/>
                </a:ext>
              </a:extLst>
            </p:cNvPr>
            <p:cNvSpPr txBox="1"/>
            <p:nvPr/>
          </p:nvSpPr>
          <p:spPr>
            <a:xfrm>
              <a:off x="3305537" y="2218075"/>
              <a:ext cx="2521686" cy="400110"/>
            </a:xfrm>
            <a:prstGeom prst="rect">
              <a:avLst/>
            </a:prstGeom>
            <a:noFill/>
          </p:spPr>
          <p:txBody>
            <a:bodyPr wrap="square" rtlCol="0">
              <a:spAutoFit/>
            </a:bodyPr>
            <a:lstStyle/>
            <a:p>
              <a:pPr algn="ctr"/>
              <a:r>
                <a:rPr lang="it-IT" sz="2000" dirty="0"/>
                <a:t>Strongly consistent</a:t>
              </a:r>
            </a:p>
          </p:txBody>
        </p:sp>
      </p:grpSp>
      <p:sp>
        <p:nvSpPr>
          <p:cNvPr id="20" name="Rectangle: Rounded Corners 19">
            <a:extLst>
              <a:ext uri="{FF2B5EF4-FFF2-40B4-BE49-F238E27FC236}">
                <a16:creationId xmlns:a16="http://schemas.microsoft.com/office/drawing/2014/main" id="{A22B9CC2-B2E8-8FEC-A6B5-3A78BC22411D}"/>
              </a:ext>
            </a:extLst>
          </p:cNvPr>
          <p:cNvSpPr/>
          <p:nvPr/>
        </p:nvSpPr>
        <p:spPr>
          <a:xfrm>
            <a:off x="6268783" y="1448408"/>
            <a:ext cx="3483033" cy="4297680"/>
          </a:xfrm>
          <a:prstGeom prst="roundRect">
            <a:avLst>
              <a:gd name="adj" fmla="val 425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1400"/>
          </a:p>
        </p:txBody>
      </p:sp>
      <p:sp>
        <p:nvSpPr>
          <p:cNvPr id="21" name="Rectangle: Rounded Corners 20">
            <a:extLst>
              <a:ext uri="{FF2B5EF4-FFF2-40B4-BE49-F238E27FC236}">
                <a16:creationId xmlns:a16="http://schemas.microsoft.com/office/drawing/2014/main" id="{54227D3C-46C9-B1DA-6195-483F524D11D9}"/>
              </a:ext>
            </a:extLst>
          </p:cNvPr>
          <p:cNvSpPr/>
          <p:nvPr/>
        </p:nvSpPr>
        <p:spPr>
          <a:xfrm>
            <a:off x="6094215" y="1551151"/>
            <a:ext cx="3832167" cy="696275"/>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dirty="0">
                <a:solidFill>
                  <a:schemeClr val="tx1"/>
                </a:solidFill>
              </a:rPr>
              <a:t>CONS</a:t>
            </a:r>
          </a:p>
        </p:txBody>
      </p:sp>
      <p:grpSp>
        <p:nvGrpSpPr>
          <p:cNvPr id="68" name="Group 67">
            <a:extLst>
              <a:ext uri="{FF2B5EF4-FFF2-40B4-BE49-F238E27FC236}">
                <a16:creationId xmlns:a16="http://schemas.microsoft.com/office/drawing/2014/main" id="{F6DDBA54-CAD2-0DDE-FA87-9E97D542D951}"/>
              </a:ext>
            </a:extLst>
          </p:cNvPr>
          <p:cNvGrpSpPr/>
          <p:nvPr/>
        </p:nvGrpSpPr>
        <p:grpSpPr>
          <a:xfrm>
            <a:off x="6534635" y="2493701"/>
            <a:ext cx="3027734" cy="923330"/>
            <a:chOff x="6565115" y="2361621"/>
            <a:chExt cx="3027734" cy="923330"/>
          </a:xfrm>
        </p:grpSpPr>
        <p:sp>
          <p:nvSpPr>
            <p:cNvPr id="22" name="TextBox 21">
              <a:extLst>
                <a:ext uri="{FF2B5EF4-FFF2-40B4-BE49-F238E27FC236}">
                  <a16:creationId xmlns:a16="http://schemas.microsoft.com/office/drawing/2014/main" id="{1873BF28-1D48-4112-4382-1210476EAB97}"/>
                </a:ext>
              </a:extLst>
            </p:cNvPr>
            <p:cNvSpPr txBox="1"/>
            <p:nvPr/>
          </p:nvSpPr>
          <p:spPr>
            <a:xfrm>
              <a:off x="7071163" y="2361621"/>
              <a:ext cx="2521686" cy="923330"/>
            </a:xfrm>
            <a:prstGeom prst="rect">
              <a:avLst/>
            </a:prstGeom>
            <a:noFill/>
          </p:spPr>
          <p:txBody>
            <a:bodyPr wrap="square" rtlCol="0">
              <a:spAutoFit/>
            </a:bodyPr>
            <a:lstStyle/>
            <a:p>
              <a:pPr algn="ctr"/>
              <a:r>
                <a:rPr lang="en-US" dirty="0"/>
                <a:t>Verbose (and I haven’t even shown you the Effects part)</a:t>
              </a:r>
              <a:endParaRPr lang="it-IT" dirty="0"/>
            </a:p>
          </p:txBody>
        </p:sp>
        <p:grpSp>
          <p:nvGrpSpPr>
            <p:cNvPr id="25" name="Group 24">
              <a:extLst>
                <a:ext uri="{FF2B5EF4-FFF2-40B4-BE49-F238E27FC236}">
                  <a16:creationId xmlns:a16="http://schemas.microsoft.com/office/drawing/2014/main" id="{A999FF51-F085-FBBF-C665-A6BB45D5B8B7}"/>
                </a:ext>
              </a:extLst>
            </p:cNvPr>
            <p:cNvGrpSpPr/>
            <p:nvPr/>
          </p:nvGrpSpPr>
          <p:grpSpPr>
            <a:xfrm>
              <a:off x="6565115" y="2621429"/>
              <a:ext cx="390699" cy="390699"/>
              <a:chOff x="6813509" y="2518686"/>
              <a:chExt cx="390699" cy="390699"/>
            </a:xfrm>
          </p:grpSpPr>
          <p:sp>
            <p:nvSpPr>
              <p:cNvPr id="32" name="Oval 31">
                <a:extLst>
                  <a:ext uri="{FF2B5EF4-FFF2-40B4-BE49-F238E27FC236}">
                    <a16:creationId xmlns:a16="http://schemas.microsoft.com/office/drawing/2014/main" id="{298EF113-CEC1-B570-BA29-AFA9E7DB6B0D}"/>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Graphic 32" descr="Close outline">
                <a:extLst>
                  <a:ext uri="{FF2B5EF4-FFF2-40B4-BE49-F238E27FC236}">
                    <a16:creationId xmlns:a16="http://schemas.microsoft.com/office/drawing/2014/main" id="{EF3394E8-C812-6710-39BB-5C93FC209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grpSp>
        <p:nvGrpSpPr>
          <p:cNvPr id="67" name="Group 66">
            <a:extLst>
              <a:ext uri="{FF2B5EF4-FFF2-40B4-BE49-F238E27FC236}">
                <a16:creationId xmlns:a16="http://schemas.microsoft.com/office/drawing/2014/main" id="{DAD35DAF-D251-B51E-08D0-F16100603F58}"/>
              </a:ext>
            </a:extLst>
          </p:cNvPr>
          <p:cNvGrpSpPr/>
          <p:nvPr/>
        </p:nvGrpSpPr>
        <p:grpSpPr>
          <a:xfrm>
            <a:off x="6534635" y="3568231"/>
            <a:ext cx="3027734" cy="390699"/>
            <a:chOff x="6565115" y="3755668"/>
            <a:chExt cx="3027734" cy="390699"/>
          </a:xfrm>
        </p:grpSpPr>
        <p:sp>
          <p:nvSpPr>
            <p:cNvPr id="23" name="TextBox 22">
              <a:extLst>
                <a:ext uri="{FF2B5EF4-FFF2-40B4-BE49-F238E27FC236}">
                  <a16:creationId xmlns:a16="http://schemas.microsoft.com/office/drawing/2014/main" id="{B39A6DCC-5304-85FE-9944-2D68ADEB2B87}"/>
                </a:ext>
              </a:extLst>
            </p:cNvPr>
            <p:cNvSpPr txBox="1"/>
            <p:nvPr/>
          </p:nvSpPr>
          <p:spPr>
            <a:xfrm>
              <a:off x="7071163" y="3766351"/>
              <a:ext cx="2521686" cy="369332"/>
            </a:xfrm>
            <a:prstGeom prst="rect">
              <a:avLst/>
            </a:prstGeom>
            <a:noFill/>
          </p:spPr>
          <p:txBody>
            <a:bodyPr wrap="square" rtlCol="0">
              <a:spAutoFit/>
            </a:bodyPr>
            <a:lstStyle/>
            <a:p>
              <a:pPr algn="ctr"/>
              <a:r>
                <a:rPr lang="it-IT" dirty="0"/>
                <a:t>Steep learning curve</a:t>
              </a:r>
            </a:p>
          </p:txBody>
        </p:sp>
        <p:grpSp>
          <p:nvGrpSpPr>
            <p:cNvPr id="26" name="Group 25">
              <a:extLst>
                <a:ext uri="{FF2B5EF4-FFF2-40B4-BE49-F238E27FC236}">
                  <a16:creationId xmlns:a16="http://schemas.microsoft.com/office/drawing/2014/main" id="{112EF9FC-D044-6031-2AB5-E6E7CDB69F03}"/>
                </a:ext>
              </a:extLst>
            </p:cNvPr>
            <p:cNvGrpSpPr/>
            <p:nvPr/>
          </p:nvGrpSpPr>
          <p:grpSpPr>
            <a:xfrm>
              <a:off x="6565115" y="3755668"/>
              <a:ext cx="390699" cy="390699"/>
              <a:chOff x="6813509" y="2518686"/>
              <a:chExt cx="390699" cy="390699"/>
            </a:xfrm>
          </p:grpSpPr>
          <p:sp>
            <p:nvSpPr>
              <p:cNvPr id="30" name="Oval 29">
                <a:extLst>
                  <a:ext uri="{FF2B5EF4-FFF2-40B4-BE49-F238E27FC236}">
                    <a16:creationId xmlns:a16="http://schemas.microsoft.com/office/drawing/2014/main" id="{44E617AB-1058-3139-696A-52A765708674}"/>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1" name="Graphic 30" descr="Close outline">
                <a:extLst>
                  <a:ext uri="{FF2B5EF4-FFF2-40B4-BE49-F238E27FC236}">
                    <a16:creationId xmlns:a16="http://schemas.microsoft.com/office/drawing/2014/main" id="{5989AA16-1211-5C27-2355-D865B38DC3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grpSp>
        <p:nvGrpSpPr>
          <p:cNvPr id="66" name="Group 65">
            <a:extLst>
              <a:ext uri="{FF2B5EF4-FFF2-40B4-BE49-F238E27FC236}">
                <a16:creationId xmlns:a16="http://schemas.microsoft.com/office/drawing/2014/main" id="{F3705FF0-58F8-79B0-2A5B-5AEA7D650771}"/>
              </a:ext>
            </a:extLst>
          </p:cNvPr>
          <p:cNvGrpSpPr/>
          <p:nvPr/>
        </p:nvGrpSpPr>
        <p:grpSpPr>
          <a:xfrm>
            <a:off x="6534635" y="4820668"/>
            <a:ext cx="3027734" cy="646331"/>
            <a:chOff x="6565115" y="4688588"/>
            <a:chExt cx="3027734" cy="646331"/>
          </a:xfrm>
        </p:grpSpPr>
        <p:sp>
          <p:nvSpPr>
            <p:cNvPr id="24" name="TextBox 23">
              <a:extLst>
                <a:ext uri="{FF2B5EF4-FFF2-40B4-BE49-F238E27FC236}">
                  <a16:creationId xmlns:a16="http://schemas.microsoft.com/office/drawing/2014/main" id="{D71F5C52-348D-55CD-AADE-6D8B22C2AC63}"/>
                </a:ext>
              </a:extLst>
            </p:cNvPr>
            <p:cNvSpPr txBox="1"/>
            <p:nvPr/>
          </p:nvSpPr>
          <p:spPr>
            <a:xfrm>
              <a:off x="7071163" y="4688588"/>
              <a:ext cx="2521686" cy="646331"/>
            </a:xfrm>
            <a:prstGeom prst="rect">
              <a:avLst/>
            </a:prstGeom>
            <a:noFill/>
          </p:spPr>
          <p:txBody>
            <a:bodyPr wrap="square" rtlCol="0">
              <a:spAutoFit/>
            </a:bodyPr>
            <a:lstStyle/>
            <a:p>
              <a:pPr algn="ctr"/>
              <a:r>
                <a:rPr lang="en-US" dirty="0"/>
                <a:t>Have I already said verbose?</a:t>
              </a:r>
            </a:p>
          </p:txBody>
        </p:sp>
        <p:grpSp>
          <p:nvGrpSpPr>
            <p:cNvPr id="27" name="Group 26">
              <a:extLst>
                <a:ext uri="{FF2B5EF4-FFF2-40B4-BE49-F238E27FC236}">
                  <a16:creationId xmlns:a16="http://schemas.microsoft.com/office/drawing/2014/main" id="{B52E0245-D8BB-6481-54CA-121AE18CE06E}"/>
                </a:ext>
              </a:extLst>
            </p:cNvPr>
            <p:cNvGrpSpPr/>
            <p:nvPr/>
          </p:nvGrpSpPr>
          <p:grpSpPr>
            <a:xfrm>
              <a:off x="6565115" y="4816405"/>
              <a:ext cx="390699" cy="390699"/>
              <a:chOff x="6813509" y="2518686"/>
              <a:chExt cx="390699" cy="390699"/>
            </a:xfrm>
          </p:grpSpPr>
          <p:sp>
            <p:nvSpPr>
              <p:cNvPr id="28" name="Oval 27">
                <a:extLst>
                  <a:ext uri="{FF2B5EF4-FFF2-40B4-BE49-F238E27FC236}">
                    <a16:creationId xmlns:a16="http://schemas.microsoft.com/office/drawing/2014/main" id="{B1177711-B44A-8B77-DC16-8440E3EA7D23}"/>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9" name="Graphic 28" descr="Close outline">
                <a:extLst>
                  <a:ext uri="{FF2B5EF4-FFF2-40B4-BE49-F238E27FC236}">
                    <a16:creationId xmlns:a16="http://schemas.microsoft.com/office/drawing/2014/main" id="{B736F97D-C58E-B5F9-2E2D-FA59C17CCA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grpSp>
        <p:nvGrpSpPr>
          <p:cNvPr id="34" name="Group 33">
            <a:extLst>
              <a:ext uri="{FF2B5EF4-FFF2-40B4-BE49-F238E27FC236}">
                <a16:creationId xmlns:a16="http://schemas.microsoft.com/office/drawing/2014/main" id="{E53D3C52-A2CC-A409-0614-EF832450B40F}"/>
              </a:ext>
            </a:extLst>
          </p:cNvPr>
          <p:cNvGrpSpPr/>
          <p:nvPr/>
        </p:nvGrpSpPr>
        <p:grpSpPr>
          <a:xfrm>
            <a:off x="455871" y="2854364"/>
            <a:ext cx="1206727" cy="1206727"/>
            <a:chOff x="455871" y="2854364"/>
            <a:chExt cx="1206727" cy="1206727"/>
          </a:xfrm>
        </p:grpSpPr>
        <p:sp>
          <p:nvSpPr>
            <p:cNvPr id="35" name="Oval 34">
              <a:extLst>
                <a:ext uri="{FF2B5EF4-FFF2-40B4-BE49-F238E27FC236}">
                  <a16:creationId xmlns:a16="http://schemas.microsoft.com/office/drawing/2014/main" id="{8581D455-5922-1274-824B-BA10C19A53A4}"/>
                </a:ext>
              </a:extLst>
            </p:cNvPr>
            <p:cNvSpPr/>
            <p:nvPr/>
          </p:nvSpPr>
          <p:spPr>
            <a:xfrm>
              <a:off x="455871" y="2854364"/>
              <a:ext cx="1206727" cy="1206727"/>
            </a:xfrm>
            <a:prstGeom prst="ellipse">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6" name="Graphic 35" descr="Thumbs up sign with solid fill">
              <a:extLst>
                <a:ext uri="{FF2B5EF4-FFF2-40B4-BE49-F238E27FC236}">
                  <a16:creationId xmlns:a16="http://schemas.microsoft.com/office/drawing/2014/main" id="{6BA4505D-2B4C-B690-8B85-E5431B575A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034" y="3000527"/>
              <a:ext cx="914400" cy="914400"/>
            </a:xfrm>
            <a:prstGeom prst="rect">
              <a:avLst/>
            </a:prstGeom>
          </p:spPr>
        </p:pic>
      </p:grpSp>
      <p:grpSp>
        <p:nvGrpSpPr>
          <p:cNvPr id="37" name="Group 36">
            <a:extLst>
              <a:ext uri="{FF2B5EF4-FFF2-40B4-BE49-F238E27FC236}">
                <a16:creationId xmlns:a16="http://schemas.microsoft.com/office/drawing/2014/main" id="{A87B98EC-01E2-F550-5E6A-F15FA28B260A}"/>
              </a:ext>
            </a:extLst>
          </p:cNvPr>
          <p:cNvGrpSpPr/>
          <p:nvPr/>
        </p:nvGrpSpPr>
        <p:grpSpPr>
          <a:xfrm>
            <a:off x="10226108" y="2993885"/>
            <a:ext cx="1206727" cy="1206727"/>
            <a:chOff x="9970701" y="2806359"/>
            <a:chExt cx="1206727" cy="1206727"/>
          </a:xfrm>
        </p:grpSpPr>
        <p:pic>
          <p:nvPicPr>
            <p:cNvPr id="38" name="Graphic 37" descr="Thumbs Down with solid fill">
              <a:extLst>
                <a:ext uri="{FF2B5EF4-FFF2-40B4-BE49-F238E27FC236}">
                  <a16:creationId xmlns:a16="http://schemas.microsoft.com/office/drawing/2014/main" id="{825289C4-7F80-FC87-5E2C-BEA4334F94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16864" y="2952522"/>
              <a:ext cx="914400" cy="914400"/>
            </a:xfrm>
            <a:prstGeom prst="rect">
              <a:avLst/>
            </a:prstGeom>
          </p:spPr>
        </p:pic>
        <p:sp>
          <p:nvSpPr>
            <p:cNvPr id="39" name="Oval 38">
              <a:extLst>
                <a:ext uri="{FF2B5EF4-FFF2-40B4-BE49-F238E27FC236}">
                  <a16:creationId xmlns:a16="http://schemas.microsoft.com/office/drawing/2014/main" id="{3ED51D98-1973-9B4D-82E4-36E88AC69F18}"/>
                </a:ext>
              </a:extLst>
            </p:cNvPr>
            <p:cNvSpPr/>
            <p:nvPr/>
          </p:nvSpPr>
          <p:spPr>
            <a:xfrm>
              <a:off x="9970701" y="2806359"/>
              <a:ext cx="1206727" cy="12067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 name="Group 3">
            <a:extLst>
              <a:ext uri="{FF2B5EF4-FFF2-40B4-BE49-F238E27FC236}">
                <a16:creationId xmlns:a16="http://schemas.microsoft.com/office/drawing/2014/main" id="{F9982577-08DE-BBCA-8870-72EBC9D6F532}"/>
              </a:ext>
            </a:extLst>
          </p:cNvPr>
          <p:cNvGrpSpPr/>
          <p:nvPr/>
        </p:nvGrpSpPr>
        <p:grpSpPr>
          <a:xfrm>
            <a:off x="2416673" y="3025449"/>
            <a:ext cx="2992583" cy="707886"/>
            <a:chOff x="2416673" y="2983460"/>
            <a:chExt cx="2992583" cy="707886"/>
          </a:xfrm>
        </p:grpSpPr>
        <p:grpSp>
          <p:nvGrpSpPr>
            <p:cNvPr id="3" name="Group 2">
              <a:extLst>
                <a:ext uri="{FF2B5EF4-FFF2-40B4-BE49-F238E27FC236}">
                  <a16:creationId xmlns:a16="http://schemas.microsoft.com/office/drawing/2014/main" id="{5850FEFF-11CA-1A9C-E093-61FF62E9BFCE}"/>
                </a:ext>
              </a:extLst>
            </p:cNvPr>
            <p:cNvGrpSpPr/>
            <p:nvPr/>
          </p:nvGrpSpPr>
          <p:grpSpPr>
            <a:xfrm>
              <a:off x="2416673" y="3142054"/>
              <a:ext cx="390699" cy="390699"/>
              <a:chOff x="2416673" y="2992871"/>
              <a:chExt cx="390699" cy="390699"/>
            </a:xfrm>
          </p:grpSpPr>
          <p:sp>
            <p:nvSpPr>
              <p:cNvPr id="42" name="Oval 41">
                <a:extLst>
                  <a:ext uri="{FF2B5EF4-FFF2-40B4-BE49-F238E27FC236}">
                    <a16:creationId xmlns:a16="http://schemas.microsoft.com/office/drawing/2014/main" id="{4E34B7A2-D07B-9C35-FDC9-89EDC83A3005}"/>
                  </a:ext>
                </a:extLst>
              </p:cNvPr>
              <p:cNvSpPr/>
              <p:nvPr/>
            </p:nvSpPr>
            <p:spPr>
              <a:xfrm>
                <a:off x="2416673" y="2992871"/>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3" name="Graphic 42" descr="Checkmark with solid fill">
                <a:extLst>
                  <a:ext uri="{FF2B5EF4-FFF2-40B4-BE49-F238E27FC236}">
                    <a16:creationId xmlns:a16="http://schemas.microsoft.com/office/drawing/2014/main" id="{283E48F8-2889-C8D0-6EB0-2F4706F02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056" y="3090254"/>
                <a:ext cx="198945" cy="198945"/>
              </a:xfrm>
              <a:prstGeom prst="rect">
                <a:avLst/>
              </a:prstGeom>
            </p:spPr>
          </p:pic>
        </p:grpSp>
        <p:sp>
          <p:nvSpPr>
            <p:cNvPr id="44" name="TextBox 43">
              <a:extLst>
                <a:ext uri="{FF2B5EF4-FFF2-40B4-BE49-F238E27FC236}">
                  <a16:creationId xmlns:a16="http://schemas.microsoft.com/office/drawing/2014/main" id="{04B92260-454F-87F5-42D0-B6258F8D21F1}"/>
                </a:ext>
              </a:extLst>
            </p:cNvPr>
            <p:cNvSpPr txBox="1"/>
            <p:nvPr/>
          </p:nvSpPr>
          <p:spPr>
            <a:xfrm>
              <a:off x="2887570" y="2983460"/>
              <a:ext cx="2521686" cy="707886"/>
            </a:xfrm>
            <a:prstGeom prst="rect">
              <a:avLst/>
            </a:prstGeom>
            <a:noFill/>
          </p:spPr>
          <p:txBody>
            <a:bodyPr wrap="square" rtlCol="0">
              <a:spAutoFit/>
            </a:bodyPr>
            <a:lstStyle/>
            <a:p>
              <a:pPr algn="ctr"/>
              <a:r>
                <a:rPr lang="it-IT" sz="2000" dirty="0"/>
                <a:t>Separation of concerns</a:t>
              </a:r>
            </a:p>
          </p:txBody>
        </p:sp>
      </p:grpSp>
      <p:grpSp>
        <p:nvGrpSpPr>
          <p:cNvPr id="56" name="Group 55">
            <a:extLst>
              <a:ext uri="{FF2B5EF4-FFF2-40B4-BE49-F238E27FC236}">
                <a16:creationId xmlns:a16="http://schemas.microsoft.com/office/drawing/2014/main" id="{5787F7D2-EE9B-7CB2-6D0A-A885D80F9D68}"/>
              </a:ext>
            </a:extLst>
          </p:cNvPr>
          <p:cNvGrpSpPr/>
          <p:nvPr/>
        </p:nvGrpSpPr>
        <p:grpSpPr>
          <a:xfrm>
            <a:off x="2416673" y="3963208"/>
            <a:ext cx="2992583" cy="400110"/>
            <a:chOff x="2416673" y="3258496"/>
            <a:chExt cx="2992583" cy="400110"/>
          </a:xfrm>
        </p:grpSpPr>
        <p:sp>
          <p:nvSpPr>
            <p:cNvPr id="45" name="Oval 44">
              <a:extLst>
                <a:ext uri="{FF2B5EF4-FFF2-40B4-BE49-F238E27FC236}">
                  <a16:creationId xmlns:a16="http://schemas.microsoft.com/office/drawing/2014/main" id="{2DF9D6B5-69EA-7585-9500-0ABF6CA49630}"/>
                </a:ext>
              </a:extLst>
            </p:cNvPr>
            <p:cNvSpPr/>
            <p:nvPr/>
          </p:nvSpPr>
          <p:spPr>
            <a:xfrm>
              <a:off x="2416673" y="3267907"/>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6" name="Graphic 45" descr="Checkmark with solid fill">
              <a:extLst>
                <a:ext uri="{FF2B5EF4-FFF2-40B4-BE49-F238E27FC236}">
                  <a16:creationId xmlns:a16="http://schemas.microsoft.com/office/drawing/2014/main" id="{558E4437-1A2E-C626-E04D-B9CB51AF9B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056" y="3365290"/>
              <a:ext cx="198945" cy="198945"/>
            </a:xfrm>
            <a:prstGeom prst="rect">
              <a:avLst/>
            </a:prstGeom>
          </p:spPr>
        </p:pic>
        <p:sp>
          <p:nvSpPr>
            <p:cNvPr id="47" name="TextBox 46">
              <a:extLst>
                <a:ext uri="{FF2B5EF4-FFF2-40B4-BE49-F238E27FC236}">
                  <a16:creationId xmlns:a16="http://schemas.microsoft.com/office/drawing/2014/main" id="{3EF61282-083D-199C-79CA-B14C74AF97B7}"/>
                </a:ext>
              </a:extLst>
            </p:cNvPr>
            <p:cNvSpPr txBox="1"/>
            <p:nvPr/>
          </p:nvSpPr>
          <p:spPr>
            <a:xfrm>
              <a:off x="2887570" y="3258496"/>
              <a:ext cx="2521686" cy="400110"/>
            </a:xfrm>
            <a:prstGeom prst="rect">
              <a:avLst/>
            </a:prstGeom>
            <a:noFill/>
          </p:spPr>
          <p:txBody>
            <a:bodyPr wrap="square" rtlCol="0">
              <a:spAutoFit/>
            </a:bodyPr>
            <a:lstStyle/>
            <a:p>
              <a:pPr algn="ctr"/>
              <a:r>
                <a:rPr lang="it-IT" sz="2000" dirty="0"/>
                <a:t>Unit testable</a:t>
              </a:r>
            </a:p>
          </p:txBody>
        </p:sp>
      </p:grpSp>
      <p:grpSp>
        <p:nvGrpSpPr>
          <p:cNvPr id="55" name="Group 54">
            <a:extLst>
              <a:ext uri="{FF2B5EF4-FFF2-40B4-BE49-F238E27FC236}">
                <a16:creationId xmlns:a16="http://schemas.microsoft.com/office/drawing/2014/main" id="{B595AD5C-1117-D2E6-7A31-32763FF2D4D5}"/>
              </a:ext>
            </a:extLst>
          </p:cNvPr>
          <p:cNvGrpSpPr/>
          <p:nvPr/>
        </p:nvGrpSpPr>
        <p:grpSpPr>
          <a:xfrm>
            <a:off x="2416673" y="4593191"/>
            <a:ext cx="2992583" cy="400110"/>
            <a:chOff x="2416673" y="3703961"/>
            <a:chExt cx="2992583" cy="400110"/>
          </a:xfrm>
        </p:grpSpPr>
        <p:sp>
          <p:nvSpPr>
            <p:cNvPr id="48" name="Oval 47">
              <a:extLst>
                <a:ext uri="{FF2B5EF4-FFF2-40B4-BE49-F238E27FC236}">
                  <a16:creationId xmlns:a16="http://schemas.microsoft.com/office/drawing/2014/main" id="{9F0B69C1-9EA7-2946-CE9A-052D99CB9AFC}"/>
                </a:ext>
              </a:extLst>
            </p:cNvPr>
            <p:cNvSpPr/>
            <p:nvPr/>
          </p:nvSpPr>
          <p:spPr>
            <a:xfrm>
              <a:off x="2416673" y="3713372"/>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9" name="Graphic 48" descr="Checkmark with solid fill">
              <a:extLst>
                <a:ext uri="{FF2B5EF4-FFF2-40B4-BE49-F238E27FC236}">
                  <a16:creationId xmlns:a16="http://schemas.microsoft.com/office/drawing/2014/main" id="{C8F6A214-7201-75C7-0313-D89428C13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056" y="3810755"/>
              <a:ext cx="198945" cy="198945"/>
            </a:xfrm>
            <a:prstGeom prst="rect">
              <a:avLst/>
            </a:prstGeom>
          </p:spPr>
        </p:pic>
        <p:sp>
          <p:nvSpPr>
            <p:cNvPr id="50" name="TextBox 49">
              <a:extLst>
                <a:ext uri="{FF2B5EF4-FFF2-40B4-BE49-F238E27FC236}">
                  <a16:creationId xmlns:a16="http://schemas.microsoft.com/office/drawing/2014/main" id="{CA1873BA-9AFE-6F09-F689-D2896C0A5E7F}"/>
                </a:ext>
              </a:extLst>
            </p:cNvPr>
            <p:cNvSpPr txBox="1"/>
            <p:nvPr/>
          </p:nvSpPr>
          <p:spPr>
            <a:xfrm>
              <a:off x="2887570" y="3703961"/>
              <a:ext cx="2521686" cy="400110"/>
            </a:xfrm>
            <a:prstGeom prst="rect">
              <a:avLst/>
            </a:prstGeom>
            <a:noFill/>
          </p:spPr>
          <p:txBody>
            <a:bodyPr wrap="square" rtlCol="0">
              <a:spAutoFit/>
            </a:bodyPr>
            <a:lstStyle/>
            <a:p>
              <a:pPr algn="ctr"/>
              <a:r>
                <a:rPr lang="it-IT" sz="2000" dirty="0"/>
                <a:t>ReduxDevTools</a:t>
              </a:r>
            </a:p>
          </p:txBody>
        </p:sp>
      </p:grpSp>
      <p:grpSp>
        <p:nvGrpSpPr>
          <p:cNvPr id="62" name="Group 61">
            <a:extLst>
              <a:ext uri="{FF2B5EF4-FFF2-40B4-BE49-F238E27FC236}">
                <a16:creationId xmlns:a16="http://schemas.microsoft.com/office/drawing/2014/main" id="{9455ECEB-7B28-16CC-667E-623DA3ACC6B8}"/>
              </a:ext>
            </a:extLst>
          </p:cNvPr>
          <p:cNvGrpSpPr/>
          <p:nvPr/>
        </p:nvGrpSpPr>
        <p:grpSpPr>
          <a:xfrm>
            <a:off x="2416673" y="5223174"/>
            <a:ext cx="2992583" cy="400110"/>
            <a:chOff x="2416673" y="4210040"/>
            <a:chExt cx="2992583" cy="400110"/>
          </a:xfrm>
        </p:grpSpPr>
        <p:sp>
          <p:nvSpPr>
            <p:cNvPr id="63" name="Oval 62">
              <a:extLst>
                <a:ext uri="{FF2B5EF4-FFF2-40B4-BE49-F238E27FC236}">
                  <a16:creationId xmlns:a16="http://schemas.microsoft.com/office/drawing/2014/main" id="{7274C75E-243E-973A-A361-8CAB93B1943B}"/>
                </a:ext>
              </a:extLst>
            </p:cNvPr>
            <p:cNvSpPr/>
            <p:nvPr/>
          </p:nvSpPr>
          <p:spPr>
            <a:xfrm>
              <a:off x="2416673" y="4219451"/>
              <a:ext cx="390699" cy="390699"/>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4" name="Graphic 63" descr="Checkmark with solid fill">
              <a:extLst>
                <a:ext uri="{FF2B5EF4-FFF2-40B4-BE49-F238E27FC236}">
                  <a16:creationId xmlns:a16="http://schemas.microsoft.com/office/drawing/2014/main" id="{6234A48F-95F5-00B8-9A84-6433090411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056" y="4316834"/>
              <a:ext cx="198945" cy="198945"/>
            </a:xfrm>
            <a:prstGeom prst="rect">
              <a:avLst/>
            </a:prstGeom>
          </p:spPr>
        </p:pic>
        <p:sp>
          <p:nvSpPr>
            <p:cNvPr id="65" name="TextBox 64">
              <a:extLst>
                <a:ext uri="{FF2B5EF4-FFF2-40B4-BE49-F238E27FC236}">
                  <a16:creationId xmlns:a16="http://schemas.microsoft.com/office/drawing/2014/main" id="{46687FB8-DE1E-F0CE-0CEE-662BA2A7E19A}"/>
                </a:ext>
              </a:extLst>
            </p:cNvPr>
            <p:cNvSpPr txBox="1"/>
            <p:nvPr/>
          </p:nvSpPr>
          <p:spPr>
            <a:xfrm>
              <a:off x="2887570" y="4210040"/>
              <a:ext cx="2521686" cy="400110"/>
            </a:xfrm>
            <a:prstGeom prst="rect">
              <a:avLst/>
            </a:prstGeom>
            <a:noFill/>
          </p:spPr>
          <p:txBody>
            <a:bodyPr wrap="square" rtlCol="0">
              <a:spAutoFit/>
            </a:bodyPr>
            <a:lstStyle/>
            <a:p>
              <a:pPr algn="ctr"/>
              <a:r>
                <a:rPr lang="it-IT" sz="2000" dirty="0"/>
                <a:t>State slices</a:t>
              </a:r>
            </a:p>
          </p:txBody>
        </p:sp>
      </p:grpSp>
      <p:grpSp>
        <p:nvGrpSpPr>
          <p:cNvPr id="10" name="Group 9">
            <a:extLst>
              <a:ext uri="{FF2B5EF4-FFF2-40B4-BE49-F238E27FC236}">
                <a16:creationId xmlns:a16="http://schemas.microsoft.com/office/drawing/2014/main" id="{D70D42BE-73DA-C326-0416-37FA02212C61}"/>
              </a:ext>
            </a:extLst>
          </p:cNvPr>
          <p:cNvGrpSpPr/>
          <p:nvPr/>
        </p:nvGrpSpPr>
        <p:grpSpPr>
          <a:xfrm>
            <a:off x="6534635" y="4259330"/>
            <a:ext cx="3027734" cy="390699"/>
            <a:chOff x="6565115" y="3755668"/>
            <a:chExt cx="3027734" cy="390699"/>
          </a:xfrm>
        </p:grpSpPr>
        <p:sp>
          <p:nvSpPr>
            <p:cNvPr id="11" name="TextBox 10">
              <a:extLst>
                <a:ext uri="{FF2B5EF4-FFF2-40B4-BE49-F238E27FC236}">
                  <a16:creationId xmlns:a16="http://schemas.microsoft.com/office/drawing/2014/main" id="{3FEA67B1-535C-DBB1-F1CA-49A68984C8F8}"/>
                </a:ext>
              </a:extLst>
            </p:cNvPr>
            <p:cNvSpPr txBox="1"/>
            <p:nvPr/>
          </p:nvSpPr>
          <p:spPr>
            <a:xfrm>
              <a:off x="7071163" y="3766351"/>
              <a:ext cx="2521686" cy="369332"/>
            </a:xfrm>
            <a:prstGeom prst="rect">
              <a:avLst/>
            </a:prstGeom>
            <a:noFill/>
          </p:spPr>
          <p:txBody>
            <a:bodyPr wrap="square" rtlCol="0">
              <a:spAutoFit/>
            </a:bodyPr>
            <a:lstStyle/>
            <a:p>
              <a:pPr algn="ctr"/>
              <a:r>
                <a:rPr lang="it-IT" dirty="0"/>
                <a:t>Component testing</a:t>
              </a:r>
            </a:p>
          </p:txBody>
        </p:sp>
        <p:grpSp>
          <p:nvGrpSpPr>
            <p:cNvPr id="12" name="Group 11">
              <a:extLst>
                <a:ext uri="{FF2B5EF4-FFF2-40B4-BE49-F238E27FC236}">
                  <a16:creationId xmlns:a16="http://schemas.microsoft.com/office/drawing/2014/main" id="{E5DAD254-755D-9FD0-493F-4AC23BCC780C}"/>
                </a:ext>
              </a:extLst>
            </p:cNvPr>
            <p:cNvGrpSpPr/>
            <p:nvPr/>
          </p:nvGrpSpPr>
          <p:grpSpPr>
            <a:xfrm>
              <a:off x="6565115" y="3755668"/>
              <a:ext cx="390699" cy="390699"/>
              <a:chOff x="6813509" y="2518686"/>
              <a:chExt cx="390699" cy="390699"/>
            </a:xfrm>
          </p:grpSpPr>
          <p:sp>
            <p:nvSpPr>
              <p:cNvPr id="13" name="Oval 12">
                <a:extLst>
                  <a:ext uri="{FF2B5EF4-FFF2-40B4-BE49-F238E27FC236}">
                    <a16:creationId xmlns:a16="http://schemas.microsoft.com/office/drawing/2014/main" id="{F4C2FA3C-7B73-4111-423B-1C92D49932FA}"/>
                  </a:ext>
                </a:extLst>
              </p:cNvPr>
              <p:cNvSpPr/>
              <p:nvPr/>
            </p:nvSpPr>
            <p:spPr>
              <a:xfrm>
                <a:off x="6813509" y="2518686"/>
                <a:ext cx="390699" cy="390699"/>
              </a:xfrm>
              <a:prstGeom prst="ellipse">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Graphic 13" descr="Close outline">
                <a:extLst>
                  <a:ext uri="{FF2B5EF4-FFF2-40B4-BE49-F238E27FC236}">
                    <a16:creationId xmlns:a16="http://schemas.microsoft.com/office/drawing/2014/main" id="{C878E39A-749B-4C5A-AAFC-3E86FF8E06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106" y="2592283"/>
                <a:ext cx="243505" cy="243505"/>
              </a:xfrm>
              <a:prstGeom prst="rect">
                <a:avLst/>
              </a:prstGeom>
            </p:spPr>
          </p:pic>
        </p:grpSp>
      </p:grpSp>
    </p:spTree>
    <p:extLst>
      <p:ext uri="{BB962C8B-B14F-4D97-AF65-F5344CB8AC3E}">
        <p14:creationId xmlns:p14="http://schemas.microsoft.com/office/powerpoint/2010/main" val="194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EAF3-5939-F3C5-ED75-6C1050527898}"/>
              </a:ext>
            </a:extLst>
          </p:cNvPr>
          <p:cNvSpPr>
            <a:spLocks noGrp="1"/>
          </p:cNvSpPr>
          <p:nvPr>
            <p:ph type="title"/>
          </p:nvPr>
        </p:nvSpPr>
        <p:spPr/>
        <p:txBody>
          <a:bodyPr/>
          <a:lstStyle/>
          <a:p>
            <a:r>
              <a:rPr lang="it-IT" dirty="0"/>
              <a:t>Flux pattern – Fluxor with effects</a:t>
            </a:r>
          </a:p>
        </p:txBody>
      </p:sp>
      <p:sp>
        <p:nvSpPr>
          <p:cNvPr id="4" name="Rectangle: Rounded Corners 3">
            <a:extLst>
              <a:ext uri="{FF2B5EF4-FFF2-40B4-BE49-F238E27FC236}">
                <a16:creationId xmlns:a16="http://schemas.microsoft.com/office/drawing/2014/main" id="{D57A0CCA-ABF9-0D64-7926-2D4FF72709B5}"/>
              </a:ext>
            </a:extLst>
          </p:cNvPr>
          <p:cNvSpPr/>
          <p:nvPr/>
        </p:nvSpPr>
        <p:spPr>
          <a:xfrm>
            <a:off x="3055640" y="1919792"/>
            <a:ext cx="1814660" cy="7541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IState&lt;Cart&gt;</a:t>
            </a:r>
          </a:p>
        </p:txBody>
      </p:sp>
      <p:sp>
        <p:nvSpPr>
          <p:cNvPr id="5" name="Rectangle: Rounded Corners 4">
            <a:extLst>
              <a:ext uri="{FF2B5EF4-FFF2-40B4-BE49-F238E27FC236}">
                <a16:creationId xmlns:a16="http://schemas.microsoft.com/office/drawing/2014/main" id="{D03DB1C2-212F-A6FD-B091-B372170F5510}"/>
              </a:ext>
            </a:extLst>
          </p:cNvPr>
          <p:cNvSpPr/>
          <p:nvPr/>
        </p:nvSpPr>
        <p:spPr>
          <a:xfrm>
            <a:off x="4117002" y="3511154"/>
            <a:ext cx="1649691" cy="75414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Reducer</a:t>
            </a:r>
          </a:p>
        </p:txBody>
      </p:sp>
      <p:sp>
        <p:nvSpPr>
          <p:cNvPr id="6" name="Rectangle: Diagonal Corners Rounded 5">
            <a:extLst>
              <a:ext uri="{FF2B5EF4-FFF2-40B4-BE49-F238E27FC236}">
                <a16:creationId xmlns:a16="http://schemas.microsoft.com/office/drawing/2014/main" id="{9A148AEE-16ED-73C2-B4D9-4EE22D01990E}"/>
              </a:ext>
            </a:extLst>
          </p:cNvPr>
          <p:cNvSpPr/>
          <p:nvPr/>
        </p:nvSpPr>
        <p:spPr>
          <a:xfrm>
            <a:off x="9157086" y="3591505"/>
            <a:ext cx="1790906" cy="581928"/>
          </a:xfrm>
          <a:prstGeom prst="round2DiagRect">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ysClr val="windowText" lastClr="000000"/>
                </a:solidFill>
              </a:rPr>
              <a:t>Fetch Items in Cart Action</a:t>
            </a:r>
          </a:p>
        </p:txBody>
      </p:sp>
      <p:sp>
        <p:nvSpPr>
          <p:cNvPr id="7" name="Rectangle: Rounded Corners 6">
            <a:extLst>
              <a:ext uri="{FF2B5EF4-FFF2-40B4-BE49-F238E27FC236}">
                <a16:creationId xmlns:a16="http://schemas.microsoft.com/office/drawing/2014/main" id="{E0D44EF4-4C9D-5988-7F91-CA2814D8ED92}"/>
              </a:ext>
            </a:extLst>
          </p:cNvPr>
          <p:cNvSpPr/>
          <p:nvPr/>
        </p:nvSpPr>
        <p:spPr>
          <a:xfrm>
            <a:off x="8948821" y="1550461"/>
            <a:ext cx="2207442" cy="16106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ctangle: Rounded Corners 7">
            <a:extLst>
              <a:ext uri="{FF2B5EF4-FFF2-40B4-BE49-F238E27FC236}">
                <a16:creationId xmlns:a16="http://schemas.microsoft.com/office/drawing/2014/main" id="{72B5CCD3-07B3-BF50-74F7-55739E3A2E8B}"/>
              </a:ext>
            </a:extLst>
          </p:cNvPr>
          <p:cNvSpPr/>
          <p:nvPr/>
        </p:nvSpPr>
        <p:spPr>
          <a:xfrm>
            <a:off x="2022766" y="1349861"/>
            <a:ext cx="3897896" cy="3129696"/>
          </a:xfrm>
          <a:prstGeom prst="roundRect">
            <a:avLst>
              <a:gd name="adj" fmla="val 70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TextBox 8">
            <a:extLst>
              <a:ext uri="{FF2B5EF4-FFF2-40B4-BE49-F238E27FC236}">
                <a16:creationId xmlns:a16="http://schemas.microsoft.com/office/drawing/2014/main" id="{D0AF2622-DAA8-6407-38A4-8B8D4CDFD77C}"/>
              </a:ext>
            </a:extLst>
          </p:cNvPr>
          <p:cNvSpPr txBox="1"/>
          <p:nvPr/>
        </p:nvSpPr>
        <p:spPr>
          <a:xfrm>
            <a:off x="2022765" y="1361921"/>
            <a:ext cx="3897896" cy="369332"/>
          </a:xfrm>
          <a:prstGeom prst="rect">
            <a:avLst/>
          </a:prstGeom>
          <a:noFill/>
        </p:spPr>
        <p:txBody>
          <a:bodyPr wrap="square" rtlCol="0">
            <a:spAutoFit/>
          </a:bodyPr>
          <a:lstStyle/>
          <a:p>
            <a:pPr algn="ctr"/>
            <a:r>
              <a:rPr lang="it-IT" dirty="0"/>
              <a:t>Store</a:t>
            </a:r>
          </a:p>
        </p:txBody>
      </p:sp>
      <p:cxnSp>
        <p:nvCxnSpPr>
          <p:cNvPr id="10" name="Straight Arrow Connector 9">
            <a:extLst>
              <a:ext uri="{FF2B5EF4-FFF2-40B4-BE49-F238E27FC236}">
                <a16:creationId xmlns:a16="http://schemas.microsoft.com/office/drawing/2014/main" id="{28391D96-FCAD-C4D4-2C3C-61B628809075}"/>
              </a:ext>
            </a:extLst>
          </p:cNvPr>
          <p:cNvCxnSpPr>
            <a:cxnSpLocks/>
            <a:stCxn id="14" idx="2"/>
            <a:endCxn id="6" idx="3"/>
          </p:cNvCxnSpPr>
          <p:nvPr/>
        </p:nvCxnSpPr>
        <p:spPr>
          <a:xfrm>
            <a:off x="10036231" y="2572741"/>
            <a:ext cx="16308" cy="1018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700E834-5155-1E51-AB1D-DE4A69752C2C}"/>
              </a:ext>
            </a:extLst>
          </p:cNvPr>
          <p:cNvCxnSpPr>
            <a:cxnSpLocks/>
            <a:stCxn id="6" idx="2"/>
            <a:endCxn id="5" idx="3"/>
          </p:cNvCxnSpPr>
          <p:nvPr/>
        </p:nvCxnSpPr>
        <p:spPr>
          <a:xfrm flipH="1">
            <a:off x="5766693" y="3882469"/>
            <a:ext cx="3390393" cy="575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A74738A6-FD33-999D-1B33-4A64CAA52B60}"/>
              </a:ext>
            </a:extLst>
          </p:cNvPr>
          <p:cNvSpPr txBox="1"/>
          <p:nvPr/>
        </p:nvSpPr>
        <p:spPr>
          <a:xfrm>
            <a:off x="8948818" y="1550460"/>
            <a:ext cx="2207443" cy="369332"/>
          </a:xfrm>
          <a:prstGeom prst="rect">
            <a:avLst/>
          </a:prstGeom>
          <a:noFill/>
        </p:spPr>
        <p:txBody>
          <a:bodyPr wrap="square" rtlCol="0">
            <a:spAutoFit/>
          </a:bodyPr>
          <a:lstStyle/>
          <a:p>
            <a:pPr algn="ctr"/>
            <a:r>
              <a:rPr lang="it-IT" dirty="0"/>
              <a:t>Items</a:t>
            </a:r>
          </a:p>
        </p:txBody>
      </p:sp>
      <p:sp>
        <p:nvSpPr>
          <p:cNvPr id="13" name="TextBox 12">
            <a:extLst>
              <a:ext uri="{FF2B5EF4-FFF2-40B4-BE49-F238E27FC236}">
                <a16:creationId xmlns:a16="http://schemas.microsoft.com/office/drawing/2014/main" id="{0137E953-1A5F-CC27-4ED7-CEC10B8F6C6E}"/>
              </a:ext>
            </a:extLst>
          </p:cNvPr>
          <p:cNvSpPr txBox="1"/>
          <p:nvPr/>
        </p:nvSpPr>
        <p:spPr>
          <a:xfrm>
            <a:off x="10021485" y="2736447"/>
            <a:ext cx="609805" cy="307777"/>
          </a:xfrm>
          <a:prstGeom prst="rect">
            <a:avLst/>
          </a:prstGeom>
          <a:noFill/>
        </p:spPr>
        <p:txBody>
          <a:bodyPr wrap="square" rtlCol="0">
            <a:spAutoFit/>
          </a:bodyPr>
          <a:lstStyle/>
          <a:p>
            <a:pPr algn="ctr"/>
            <a:r>
              <a:rPr lang="it-IT" sz="1400" dirty="0"/>
              <a:t>Invia</a:t>
            </a:r>
          </a:p>
        </p:txBody>
      </p:sp>
      <p:sp>
        <p:nvSpPr>
          <p:cNvPr id="14" name="Rectangle: Rounded Corners 13">
            <a:extLst>
              <a:ext uri="{FF2B5EF4-FFF2-40B4-BE49-F238E27FC236}">
                <a16:creationId xmlns:a16="http://schemas.microsoft.com/office/drawing/2014/main" id="{A9EAAD72-30B5-B05B-8FC0-CF65A37E45B1}"/>
              </a:ext>
            </a:extLst>
          </p:cNvPr>
          <p:cNvSpPr/>
          <p:nvPr/>
        </p:nvSpPr>
        <p:spPr>
          <a:xfrm>
            <a:off x="9138456" y="2202842"/>
            <a:ext cx="1795549" cy="369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OnInitialized</a:t>
            </a:r>
          </a:p>
        </p:txBody>
      </p:sp>
      <p:cxnSp>
        <p:nvCxnSpPr>
          <p:cNvPr id="15" name="Straight Connector 14">
            <a:extLst>
              <a:ext uri="{FF2B5EF4-FFF2-40B4-BE49-F238E27FC236}">
                <a16:creationId xmlns:a16="http://schemas.microsoft.com/office/drawing/2014/main" id="{B10AD86D-7D45-155F-118B-3FF2FAE0AAC9}"/>
              </a:ext>
            </a:extLst>
          </p:cNvPr>
          <p:cNvCxnSpPr/>
          <p:nvPr/>
        </p:nvCxnSpPr>
        <p:spPr>
          <a:xfrm>
            <a:off x="8948818" y="1919792"/>
            <a:ext cx="2207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83DBAD-41ED-1542-7ECA-F37D5B9E0ED8}"/>
              </a:ext>
            </a:extLst>
          </p:cNvPr>
          <p:cNvCxnSpPr>
            <a:cxnSpLocks/>
          </p:cNvCxnSpPr>
          <p:nvPr/>
        </p:nvCxnSpPr>
        <p:spPr>
          <a:xfrm flipV="1">
            <a:off x="2022766" y="1721928"/>
            <a:ext cx="3897894" cy="9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5959CE-E451-6C61-8250-CA9216C8BEE5}"/>
              </a:ext>
            </a:extLst>
          </p:cNvPr>
          <p:cNvCxnSpPr>
            <a:cxnSpLocks/>
            <a:stCxn id="4" idx="3"/>
          </p:cNvCxnSpPr>
          <p:nvPr/>
        </p:nvCxnSpPr>
        <p:spPr>
          <a:xfrm flipV="1">
            <a:off x="4870300" y="2273688"/>
            <a:ext cx="4078518" cy="23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482BB096-340C-E660-8C4B-E4B9A4E11848}"/>
              </a:ext>
            </a:extLst>
          </p:cNvPr>
          <p:cNvSpPr/>
          <p:nvPr/>
        </p:nvSpPr>
        <p:spPr>
          <a:xfrm>
            <a:off x="2184969" y="3505397"/>
            <a:ext cx="1649691" cy="75414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dirty="0"/>
              <a:t>Reducer</a:t>
            </a:r>
          </a:p>
        </p:txBody>
      </p:sp>
      <p:cxnSp>
        <p:nvCxnSpPr>
          <p:cNvPr id="19" name="Connector: Elbow 18">
            <a:extLst>
              <a:ext uri="{FF2B5EF4-FFF2-40B4-BE49-F238E27FC236}">
                <a16:creationId xmlns:a16="http://schemas.microsoft.com/office/drawing/2014/main" id="{E6C581AE-9A4D-960B-7580-CE2042ACC574}"/>
              </a:ext>
            </a:extLst>
          </p:cNvPr>
          <p:cNvCxnSpPr>
            <a:cxnSpLocks/>
            <a:stCxn id="5" idx="0"/>
          </p:cNvCxnSpPr>
          <p:nvPr/>
        </p:nvCxnSpPr>
        <p:spPr>
          <a:xfrm rot="16200000" flipV="1">
            <a:off x="4202777" y="2772083"/>
            <a:ext cx="860395" cy="6177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A760BF3E-1F30-EB0A-A94B-322B31B9756F}"/>
              </a:ext>
            </a:extLst>
          </p:cNvPr>
          <p:cNvCxnSpPr>
            <a:cxnSpLocks/>
            <a:stCxn id="18" idx="0"/>
          </p:cNvCxnSpPr>
          <p:nvPr/>
        </p:nvCxnSpPr>
        <p:spPr>
          <a:xfrm rot="5400000" flipH="1" flipV="1">
            <a:off x="2819475" y="2825619"/>
            <a:ext cx="870119" cy="48943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D8C9231-7AE6-871A-C1A5-912857B69146}"/>
              </a:ext>
            </a:extLst>
          </p:cNvPr>
          <p:cNvSpPr txBox="1"/>
          <p:nvPr/>
        </p:nvSpPr>
        <p:spPr>
          <a:xfrm>
            <a:off x="5188891" y="2655903"/>
            <a:ext cx="1172504" cy="510778"/>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it-IT" sz="1200" b="1" dirty="0"/>
              <a:t>Items</a:t>
            </a:r>
            <a:r>
              <a:rPr lang="it-IT" sz="1200" dirty="0"/>
              <a:t>: [ ]</a:t>
            </a:r>
          </a:p>
          <a:p>
            <a:r>
              <a:rPr lang="it-IT" sz="1200" b="1" dirty="0"/>
              <a:t>IsLoading</a:t>
            </a:r>
            <a:r>
              <a:rPr lang="it-IT" sz="1200" dirty="0"/>
              <a:t>: true</a:t>
            </a:r>
          </a:p>
        </p:txBody>
      </p:sp>
      <p:sp>
        <p:nvSpPr>
          <p:cNvPr id="22" name="TextBox 21">
            <a:extLst>
              <a:ext uri="{FF2B5EF4-FFF2-40B4-BE49-F238E27FC236}">
                <a16:creationId xmlns:a16="http://schemas.microsoft.com/office/drawing/2014/main" id="{F3E8776B-C83F-FFF0-10ED-94C161FC3D9E}"/>
              </a:ext>
            </a:extLst>
          </p:cNvPr>
          <p:cNvSpPr txBox="1"/>
          <p:nvPr/>
        </p:nvSpPr>
        <p:spPr>
          <a:xfrm>
            <a:off x="1842141" y="1992065"/>
            <a:ext cx="1096125" cy="1204436"/>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t-IT" sz="1100" b="1" dirty="0"/>
              <a:t>Items</a:t>
            </a:r>
            <a:r>
              <a:rPr lang="it-IT" sz="1100" dirty="0"/>
              <a:t>: [{"name": "name", "price": 10}]</a:t>
            </a:r>
          </a:p>
          <a:p>
            <a:r>
              <a:rPr lang="it-IT" sz="1100" b="1" dirty="0"/>
              <a:t>IsLoading</a:t>
            </a:r>
            <a:r>
              <a:rPr lang="it-IT" sz="1100" dirty="0"/>
              <a:t>: false</a:t>
            </a:r>
          </a:p>
        </p:txBody>
      </p:sp>
      <p:sp>
        <p:nvSpPr>
          <p:cNvPr id="23" name="Parallelogram 22">
            <a:extLst>
              <a:ext uri="{FF2B5EF4-FFF2-40B4-BE49-F238E27FC236}">
                <a16:creationId xmlns:a16="http://schemas.microsoft.com/office/drawing/2014/main" id="{5E192A12-540B-7F2D-738E-A08B03FF0E62}"/>
              </a:ext>
            </a:extLst>
          </p:cNvPr>
          <p:cNvSpPr/>
          <p:nvPr/>
        </p:nvSpPr>
        <p:spPr>
          <a:xfrm>
            <a:off x="5319594" y="5609428"/>
            <a:ext cx="2011680" cy="702489"/>
          </a:xfrm>
          <a:prstGeom prst="parallelogram">
            <a:avLst/>
          </a:prstGeom>
          <a:solidFill>
            <a:schemeClr val="accent2">
              <a:lumMod val="60000"/>
              <a:lumOff val="4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ysClr val="windowText" lastClr="000000"/>
                </a:solidFill>
              </a:rPr>
              <a:t>Effect</a:t>
            </a:r>
          </a:p>
        </p:txBody>
      </p:sp>
      <p:sp>
        <p:nvSpPr>
          <p:cNvPr id="24" name="Cloud 23">
            <a:extLst>
              <a:ext uri="{FF2B5EF4-FFF2-40B4-BE49-F238E27FC236}">
                <a16:creationId xmlns:a16="http://schemas.microsoft.com/office/drawing/2014/main" id="{7AB43F89-A0A4-C806-B1B3-E579F9F56B3B}"/>
              </a:ext>
            </a:extLst>
          </p:cNvPr>
          <p:cNvSpPr/>
          <p:nvPr/>
        </p:nvSpPr>
        <p:spPr>
          <a:xfrm>
            <a:off x="8268988" y="5473831"/>
            <a:ext cx="2057400" cy="1096603"/>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Rest API</a:t>
            </a:r>
          </a:p>
        </p:txBody>
      </p:sp>
      <p:cxnSp>
        <p:nvCxnSpPr>
          <p:cNvPr id="25" name="Straight Arrow Connector 24">
            <a:extLst>
              <a:ext uri="{FF2B5EF4-FFF2-40B4-BE49-F238E27FC236}">
                <a16:creationId xmlns:a16="http://schemas.microsoft.com/office/drawing/2014/main" id="{4F7FA327-2E20-9145-0101-3C0ADC12F3AA}"/>
              </a:ext>
            </a:extLst>
          </p:cNvPr>
          <p:cNvCxnSpPr>
            <a:cxnSpLocks/>
          </p:cNvCxnSpPr>
          <p:nvPr/>
        </p:nvCxnSpPr>
        <p:spPr>
          <a:xfrm flipH="1">
            <a:off x="7451419" y="5832273"/>
            <a:ext cx="7259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3B14BB1-C19F-ED05-4DE8-95D8EC752E06}"/>
              </a:ext>
            </a:extLst>
          </p:cNvPr>
          <p:cNvCxnSpPr>
            <a:cxnSpLocks/>
          </p:cNvCxnSpPr>
          <p:nvPr/>
        </p:nvCxnSpPr>
        <p:spPr>
          <a:xfrm>
            <a:off x="7451419" y="5988711"/>
            <a:ext cx="7259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F213B3D6-470A-BCDD-4311-AF0AD51E895C}"/>
              </a:ext>
            </a:extLst>
          </p:cNvPr>
          <p:cNvSpPr/>
          <p:nvPr/>
        </p:nvSpPr>
        <p:spPr>
          <a:xfrm>
            <a:off x="6732937" y="3511154"/>
            <a:ext cx="1649691" cy="75414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Dispatcher</a:t>
            </a:r>
          </a:p>
        </p:txBody>
      </p:sp>
      <p:cxnSp>
        <p:nvCxnSpPr>
          <p:cNvPr id="28" name="Connector: Elbow 27">
            <a:extLst>
              <a:ext uri="{FF2B5EF4-FFF2-40B4-BE49-F238E27FC236}">
                <a16:creationId xmlns:a16="http://schemas.microsoft.com/office/drawing/2014/main" id="{07757094-FF6B-B8B2-B44C-FDC86705C31F}"/>
              </a:ext>
            </a:extLst>
          </p:cNvPr>
          <p:cNvCxnSpPr>
            <a:cxnSpLocks/>
          </p:cNvCxnSpPr>
          <p:nvPr/>
        </p:nvCxnSpPr>
        <p:spPr>
          <a:xfrm rot="5400000" flipH="1" flipV="1">
            <a:off x="6775271" y="4389771"/>
            <a:ext cx="1349888" cy="1089429"/>
          </a:xfrm>
          <a:prstGeom prst="bentConnector3">
            <a:avLst>
              <a:gd name="adj1" fmla="val 1387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9" name="Rectangle: Diagonal Corners Rounded 28">
            <a:extLst>
              <a:ext uri="{FF2B5EF4-FFF2-40B4-BE49-F238E27FC236}">
                <a16:creationId xmlns:a16="http://schemas.microsoft.com/office/drawing/2014/main" id="{AD75F2BF-BB66-1374-D775-52ED22DB1AA2}"/>
              </a:ext>
            </a:extLst>
          </p:cNvPr>
          <p:cNvSpPr/>
          <p:nvPr/>
        </p:nvSpPr>
        <p:spPr>
          <a:xfrm>
            <a:off x="7302081" y="4522721"/>
            <a:ext cx="1790906" cy="581928"/>
          </a:xfrm>
          <a:prstGeom prst="round2DiagRect">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ysClr val="windowText" lastClr="000000"/>
                </a:solidFill>
              </a:rPr>
              <a:t>Fetch Items in Cart Result Action</a:t>
            </a:r>
          </a:p>
        </p:txBody>
      </p:sp>
      <p:cxnSp>
        <p:nvCxnSpPr>
          <p:cNvPr id="30" name="Connector: Elbow 29">
            <a:extLst>
              <a:ext uri="{FF2B5EF4-FFF2-40B4-BE49-F238E27FC236}">
                <a16:creationId xmlns:a16="http://schemas.microsoft.com/office/drawing/2014/main" id="{5B94471E-B645-8EB2-E92D-505D4F95DFDC}"/>
              </a:ext>
            </a:extLst>
          </p:cNvPr>
          <p:cNvCxnSpPr>
            <a:cxnSpLocks/>
          </p:cNvCxnSpPr>
          <p:nvPr/>
        </p:nvCxnSpPr>
        <p:spPr>
          <a:xfrm rot="16200000" flipV="1">
            <a:off x="4980349" y="4629048"/>
            <a:ext cx="1296251" cy="664509"/>
          </a:xfrm>
          <a:prstGeom prst="bentConnector3">
            <a:avLst>
              <a:gd name="adj1" fmla="val 34716"/>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42A5041-51B8-5E0C-6B6C-05B9CA720FCD}"/>
              </a:ext>
            </a:extLst>
          </p:cNvPr>
          <p:cNvSpPr txBox="1"/>
          <p:nvPr/>
        </p:nvSpPr>
        <p:spPr>
          <a:xfrm>
            <a:off x="5212477" y="5171652"/>
            <a:ext cx="717134" cy="307777"/>
          </a:xfrm>
          <a:prstGeom prst="rect">
            <a:avLst/>
          </a:prstGeom>
          <a:noFill/>
        </p:spPr>
        <p:txBody>
          <a:bodyPr wrap="square" rtlCol="0">
            <a:spAutoFit/>
          </a:bodyPr>
          <a:lstStyle/>
          <a:p>
            <a:pPr algn="ctr"/>
            <a:r>
              <a:rPr lang="it-IT" sz="1400" dirty="0"/>
              <a:t>Ascolta</a:t>
            </a:r>
          </a:p>
        </p:txBody>
      </p:sp>
      <p:sp>
        <p:nvSpPr>
          <p:cNvPr id="32" name="TextBox 31">
            <a:extLst>
              <a:ext uri="{FF2B5EF4-FFF2-40B4-BE49-F238E27FC236}">
                <a16:creationId xmlns:a16="http://schemas.microsoft.com/office/drawing/2014/main" id="{84769633-20D9-3106-9ECB-84B898555BA3}"/>
              </a:ext>
            </a:extLst>
          </p:cNvPr>
          <p:cNvSpPr txBox="1"/>
          <p:nvPr/>
        </p:nvSpPr>
        <p:spPr>
          <a:xfrm>
            <a:off x="7026371" y="5145214"/>
            <a:ext cx="609805" cy="307777"/>
          </a:xfrm>
          <a:prstGeom prst="rect">
            <a:avLst/>
          </a:prstGeom>
          <a:noFill/>
        </p:spPr>
        <p:txBody>
          <a:bodyPr wrap="square" rtlCol="0">
            <a:spAutoFit/>
          </a:bodyPr>
          <a:lstStyle/>
          <a:p>
            <a:pPr algn="ctr"/>
            <a:r>
              <a:rPr lang="it-IT" sz="1400" dirty="0"/>
              <a:t>Invia</a:t>
            </a:r>
          </a:p>
        </p:txBody>
      </p:sp>
      <p:cxnSp>
        <p:nvCxnSpPr>
          <p:cNvPr id="33" name="Connector: Curved 32">
            <a:extLst>
              <a:ext uri="{FF2B5EF4-FFF2-40B4-BE49-F238E27FC236}">
                <a16:creationId xmlns:a16="http://schemas.microsoft.com/office/drawing/2014/main" id="{D3D3E67D-CB7B-7D96-6B74-089F614832AC}"/>
              </a:ext>
            </a:extLst>
          </p:cNvPr>
          <p:cNvCxnSpPr>
            <a:cxnSpLocks/>
            <a:stCxn id="27" idx="2"/>
            <a:endCxn id="18" idx="2"/>
          </p:cNvCxnSpPr>
          <p:nvPr/>
        </p:nvCxnSpPr>
        <p:spPr>
          <a:xfrm rot="5400000" flipH="1">
            <a:off x="5280920" y="1988436"/>
            <a:ext cx="5757" cy="4547968"/>
          </a:xfrm>
          <a:prstGeom prst="curvedConnector3">
            <a:avLst>
              <a:gd name="adj1" fmla="val -9132916"/>
            </a:avLst>
          </a:prstGeom>
          <a:ln w="127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862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it-IT" dirty="0"/>
              <a:t>Wrap up</a:t>
            </a:r>
            <a:endParaRPr lang="en-GB" dirty="0"/>
          </a:p>
        </p:txBody>
      </p:sp>
      <p:pic>
        <p:nvPicPr>
          <p:cNvPr id="1026" name="Picture 2" descr="It Depends : r/orlybooks">
            <a:extLst>
              <a:ext uri="{FF2B5EF4-FFF2-40B4-BE49-F238E27FC236}">
                <a16:creationId xmlns:a16="http://schemas.microsoft.com/office/drawing/2014/main" id="{4ADB42A6-4E48-E662-3CD3-CA1485FDC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216" y="599360"/>
            <a:ext cx="4032505" cy="528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outdoor, outdoor object, day&#10;&#10;Description automatically generated">
            <a:extLst>
              <a:ext uri="{FF2B5EF4-FFF2-40B4-BE49-F238E27FC236}">
                <a16:creationId xmlns:a16="http://schemas.microsoft.com/office/drawing/2014/main" id="{F3152977-A7A3-FF4F-B6CC-7E22C0CC5C69}"/>
              </a:ext>
            </a:extLst>
          </p:cNvPr>
          <p:cNvPicPr>
            <a:picLocks noChangeAspect="1"/>
          </p:cNvPicPr>
          <p:nvPr/>
        </p:nvPicPr>
        <p:blipFill rotWithShape="1">
          <a:blip r:embed="rId2"/>
          <a:srcRect t="5081"/>
          <a:stretch/>
        </p:blipFill>
        <p:spPr>
          <a:xfrm>
            <a:off x="20" y="1282"/>
            <a:ext cx="12191980" cy="6856718"/>
          </a:xfrm>
          <a:prstGeom prst="rect">
            <a:avLst/>
          </a:prstGeom>
        </p:spPr>
      </p:pic>
      <p:pic>
        <p:nvPicPr>
          <p:cNvPr id="6" name="Picture 5" descr="Shape&#10;&#10;Description automatically generated">
            <a:extLst>
              <a:ext uri="{FF2B5EF4-FFF2-40B4-BE49-F238E27FC236}">
                <a16:creationId xmlns:a16="http://schemas.microsoft.com/office/drawing/2014/main" id="{E25D72A1-D558-E44F-8113-07ACA09CE4B7}"/>
              </a:ext>
            </a:extLst>
          </p:cNvPr>
          <p:cNvPicPr>
            <a:picLocks noChangeAspect="1"/>
          </p:cNvPicPr>
          <p:nvPr/>
        </p:nvPicPr>
        <p:blipFill>
          <a:blip r:embed="rId3"/>
          <a:stretch>
            <a:fillRect/>
          </a:stretch>
        </p:blipFill>
        <p:spPr>
          <a:xfrm>
            <a:off x="-25400" y="0"/>
            <a:ext cx="11557000" cy="6861514"/>
          </a:xfrm>
          <a:prstGeom prst="rect">
            <a:avLst/>
          </a:prstGeom>
        </p:spPr>
      </p:pic>
      <p:pic>
        <p:nvPicPr>
          <p:cNvPr id="11" name="Picture 10" descr="Graphical user interface&#10;&#10;Description automatically generated with low confidence">
            <a:extLst>
              <a:ext uri="{FF2B5EF4-FFF2-40B4-BE49-F238E27FC236}">
                <a16:creationId xmlns:a16="http://schemas.microsoft.com/office/drawing/2014/main" id="{F3CA2DF4-1729-5341-A3EC-63FDA5F33570}"/>
              </a:ext>
            </a:extLst>
          </p:cNvPr>
          <p:cNvPicPr>
            <a:picLocks noChangeAspect="1"/>
          </p:cNvPicPr>
          <p:nvPr/>
        </p:nvPicPr>
        <p:blipFill>
          <a:blip r:embed="rId4"/>
          <a:stretch>
            <a:fillRect/>
          </a:stretch>
        </p:blipFill>
        <p:spPr>
          <a:xfrm>
            <a:off x="2093976" y="862318"/>
            <a:ext cx="10096500" cy="5994400"/>
          </a:xfrm>
          <a:prstGeom prst="rect">
            <a:avLst/>
          </a:prstGeom>
        </p:spPr>
      </p:pic>
      <p:pic>
        <p:nvPicPr>
          <p:cNvPr id="14" name="Picture 13" descr="A picture containing text, gauge, device&#10;&#10;Description automatically generated">
            <a:extLst>
              <a:ext uri="{FF2B5EF4-FFF2-40B4-BE49-F238E27FC236}">
                <a16:creationId xmlns:a16="http://schemas.microsoft.com/office/drawing/2014/main" id="{C706E457-4146-7248-A130-08842A369DB9}"/>
              </a:ext>
            </a:extLst>
          </p:cNvPr>
          <p:cNvPicPr>
            <a:picLocks noChangeAspect="1"/>
          </p:cNvPicPr>
          <p:nvPr/>
        </p:nvPicPr>
        <p:blipFill>
          <a:blip r:embed="rId5"/>
          <a:stretch>
            <a:fillRect/>
          </a:stretch>
        </p:blipFill>
        <p:spPr>
          <a:xfrm>
            <a:off x="660400" y="1281"/>
            <a:ext cx="11528552" cy="6844624"/>
          </a:xfrm>
          <a:prstGeom prst="rect">
            <a:avLst/>
          </a:prstGeom>
        </p:spPr>
      </p:pic>
      <p:pic>
        <p:nvPicPr>
          <p:cNvPr id="17" name="Picture 16" descr="A picture containing text, chain&#10;&#10;Description automatically generated">
            <a:extLst>
              <a:ext uri="{FF2B5EF4-FFF2-40B4-BE49-F238E27FC236}">
                <a16:creationId xmlns:a16="http://schemas.microsoft.com/office/drawing/2014/main" id="{2698FE4E-DF84-E044-91AB-0967400A84DB}"/>
              </a:ext>
            </a:extLst>
          </p:cNvPr>
          <p:cNvPicPr>
            <a:picLocks noChangeAspect="1"/>
          </p:cNvPicPr>
          <p:nvPr/>
        </p:nvPicPr>
        <p:blipFill>
          <a:blip r:embed="rId6"/>
          <a:stretch>
            <a:fillRect/>
          </a:stretch>
        </p:blipFill>
        <p:spPr>
          <a:xfrm>
            <a:off x="-26924" y="12095"/>
            <a:ext cx="10923524" cy="6485413"/>
          </a:xfrm>
          <a:prstGeom prst="rect">
            <a:avLst/>
          </a:prstGeom>
        </p:spPr>
      </p:pic>
    </p:spTree>
    <p:extLst>
      <p:ext uri="{BB962C8B-B14F-4D97-AF65-F5344CB8AC3E}">
        <p14:creationId xmlns:p14="http://schemas.microsoft.com/office/powerpoint/2010/main" val="82612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01CC4-9C78-1B91-FF47-912479AD254C}"/>
              </a:ext>
            </a:extLst>
          </p:cNvPr>
          <p:cNvSpPr>
            <a:spLocks noGrp="1"/>
          </p:cNvSpPr>
          <p:nvPr>
            <p:ph type="title"/>
          </p:nvPr>
        </p:nvSpPr>
        <p:spPr>
          <a:xfrm>
            <a:off x="838200" y="1917556"/>
            <a:ext cx="4092615" cy="1016837"/>
          </a:xfrm>
        </p:spPr>
        <p:txBody>
          <a:bodyPr/>
          <a:lstStyle/>
          <a:p>
            <a:r>
              <a:rPr lang="en-GB" dirty="0"/>
              <a:t>Questions?</a:t>
            </a:r>
          </a:p>
        </p:txBody>
      </p:sp>
      <p:sp>
        <p:nvSpPr>
          <p:cNvPr id="9" name="TextBox 8">
            <a:extLst>
              <a:ext uri="{FF2B5EF4-FFF2-40B4-BE49-F238E27FC236}">
                <a16:creationId xmlns:a16="http://schemas.microsoft.com/office/drawing/2014/main" id="{B23210D3-379A-B272-CC16-BE3F87D6D1B9}"/>
              </a:ext>
            </a:extLst>
          </p:cNvPr>
          <p:cNvSpPr txBox="1"/>
          <p:nvPr/>
        </p:nvSpPr>
        <p:spPr>
          <a:xfrm>
            <a:off x="4393680" y="3923608"/>
            <a:ext cx="6870500" cy="1754326"/>
          </a:xfrm>
          <a:prstGeom prst="rect">
            <a:avLst/>
          </a:prstGeom>
          <a:noFill/>
        </p:spPr>
        <p:txBody>
          <a:bodyPr wrap="square" rtlCol="0">
            <a:spAutoFit/>
          </a:bodyPr>
          <a:lstStyle/>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"Name": "Fabio Spaziani",</a:t>
            </a:r>
          </a:p>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"Role": "Junior Architect@ </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hlinkClick r:id="rId2">
                  <a:extLst>
                    <a:ext uri="{A12FA001-AC4F-418D-AE19-62706E023703}">
                      <ahyp:hlinkClr xmlns:ahyp="http://schemas.microsoft.com/office/drawing/2018/hyperlinkcolor" val="tx"/>
                    </a:ext>
                  </a:extLst>
                </a:hlinkClick>
              </a:rPr>
              <a:t>Blexin</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"Mail": "</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hlinkClick r:id="rId3">
                  <a:extLst>
                    <a:ext uri="{A12FA001-AC4F-418D-AE19-62706E023703}">
                      <ahyp:hlinkClr xmlns:ahyp="http://schemas.microsoft.com/office/drawing/2018/hyperlinkcolor" val="tx"/>
                    </a:ext>
                  </a:extLst>
                </a:hlinkClick>
              </a:rPr>
              <a:t>fabio.spaziani@blexin.com</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   "GithubProfile": "</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hlinkClick r:id="rId4">
                  <a:extLst>
                    <a:ext uri="{A12FA001-AC4F-418D-AE19-62706E023703}">
                      <ahyp:hlinkClr xmlns:ahyp="http://schemas.microsoft.com/office/drawing/2018/hyperlinkcolor" val="tx"/>
                    </a:ext>
                  </a:extLst>
                </a:hlinkClick>
              </a:rPr>
              <a:t>https://github.com/fabio-sp</a:t>
            </a:r>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a:p>
            <a:r>
              <a:rPr lang="it-IT" dirty="0">
                <a:solidFill>
                  <a:srgbClr val="59328A"/>
                </a:solidFill>
                <a:latin typeface="Cascadia Mono ExtraLight" panose="020B0609020000020004" pitchFamily="49" charset="0"/>
                <a:ea typeface="Microsoft GothicNeo Light" panose="020B0503020000020004" pitchFamily="34" charset="-127"/>
                <a:cs typeface="Cascadia Mono ExtraLight" panose="020B0609020000020004" pitchFamily="49" charset="0"/>
              </a:rPr>
              <a:t>}</a:t>
            </a:r>
          </a:p>
        </p:txBody>
      </p:sp>
      <p:pic>
        <p:nvPicPr>
          <p:cNvPr id="10" name="Picture 9" descr="Qr code&#10;&#10;Description automatically generated">
            <a:extLst>
              <a:ext uri="{FF2B5EF4-FFF2-40B4-BE49-F238E27FC236}">
                <a16:creationId xmlns:a16="http://schemas.microsoft.com/office/drawing/2014/main" id="{95F49B1C-DC47-16FE-A0B3-2ADA9F81B8ED}"/>
              </a:ext>
            </a:extLst>
          </p:cNvPr>
          <p:cNvPicPr>
            <a:picLocks noChangeAspect="1"/>
          </p:cNvPicPr>
          <p:nvPr/>
        </p:nvPicPr>
        <p:blipFill>
          <a:blip r:embed="rId5"/>
          <a:stretch>
            <a:fillRect/>
          </a:stretch>
        </p:blipFill>
        <p:spPr>
          <a:xfrm>
            <a:off x="6756396" y="994624"/>
            <a:ext cx="2862699" cy="2862699"/>
          </a:xfrm>
          <a:prstGeom prst="rect">
            <a:avLst/>
          </a:prstGeom>
        </p:spPr>
      </p:pic>
      <p:grpSp>
        <p:nvGrpSpPr>
          <p:cNvPr id="11" name="Group 10">
            <a:extLst>
              <a:ext uri="{FF2B5EF4-FFF2-40B4-BE49-F238E27FC236}">
                <a16:creationId xmlns:a16="http://schemas.microsoft.com/office/drawing/2014/main" id="{02FD4463-D1B3-00DB-10F0-AF90CAC1D24A}"/>
              </a:ext>
            </a:extLst>
          </p:cNvPr>
          <p:cNvGrpSpPr/>
          <p:nvPr/>
        </p:nvGrpSpPr>
        <p:grpSpPr>
          <a:xfrm>
            <a:off x="1579582" y="3240492"/>
            <a:ext cx="2609850" cy="2591135"/>
            <a:chOff x="3155171" y="1983543"/>
            <a:chExt cx="2609850" cy="2591135"/>
          </a:xfrm>
        </p:grpSpPr>
        <p:pic>
          <p:nvPicPr>
            <p:cNvPr id="12" name="Picture 11" descr="A picture containing person, person, necktie, indoor&#10;&#10;Description automatically generated">
              <a:extLst>
                <a:ext uri="{FF2B5EF4-FFF2-40B4-BE49-F238E27FC236}">
                  <a16:creationId xmlns:a16="http://schemas.microsoft.com/office/drawing/2014/main" id="{EC435A90-5C94-0F10-69A5-C23D5FCE3A54}"/>
                </a:ext>
              </a:extLst>
            </p:cNvPr>
            <p:cNvPicPr>
              <a:picLocks noChangeAspect="1"/>
            </p:cNvPicPr>
            <p:nvPr/>
          </p:nvPicPr>
          <p:blipFill>
            <a:blip r:embed="rId6"/>
            <a:stretch>
              <a:fillRect/>
            </a:stretch>
          </p:blipFill>
          <p:spPr>
            <a:xfrm>
              <a:off x="3594100" y="1983543"/>
              <a:ext cx="1731992" cy="1731992"/>
            </a:xfrm>
            <a:prstGeom prst="ellipse">
              <a:avLst/>
            </a:prstGeom>
            <a:ln w="28575" cap="rnd">
              <a:solidFill>
                <a:srgbClr val="E9E200"/>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0C84CFA8-872D-EE51-4D3B-5EDC369B335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155171" y="3906557"/>
              <a:ext cx="2609850" cy="668121"/>
            </a:xfrm>
            <a:prstGeom prst="rect">
              <a:avLst/>
            </a:prstGeom>
          </p:spPr>
        </p:pic>
      </p:grpSp>
    </p:spTree>
    <p:extLst>
      <p:ext uri="{BB962C8B-B14F-4D97-AF65-F5344CB8AC3E}">
        <p14:creationId xmlns:p14="http://schemas.microsoft.com/office/powerpoint/2010/main" val="60141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en-GB" dirty="0"/>
              <a:t>Useful Links</a:t>
            </a:r>
          </a:p>
        </p:txBody>
      </p:sp>
      <p:sp>
        <p:nvSpPr>
          <p:cNvPr id="3" name="Content Placeholder 2">
            <a:extLst>
              <a:ext uri="{FF2B5EF4-FFF2-40B4-BE49-F238E27FC236}">
                <a16:creationId xmlns:a16="http://schemas.microsoft.com/office/drawing/2014/main" id="{46B05072-6BA6-1F6F-179C-A52E2D41542A}"/>
              </a:ext>
            </a:extLst>
          </p:cNvPr>
          <p:cNvSpPr>
            <a:spLocks noGrp="1"/>
          </p:cNvSpPr>
          <p:nvPr>
            <p:ph idx="1"/>
          </p:nvPr>
        </p:nvSpPr>
        <p:spPr/>
        <p:txBody>
          <a:bodyPr>
            <a:normAutofit/>
          </a:bodyPr>
          <a:lstStyle/>
          <a:p>
            <a:pPr marL="0" indent="0">
              <a:buNone/>
            </a:pPr>
            <a:r>
              <a:rPr lang="it-IT" dirty="0"/>
              <a:t>BlazorDevIta blog posts</a:t>
            </a:r>
            <a:endParaRPr lang="it-IT" dirty="0">
              <a:hlinkClick r:id="rId2"/>
            </a:endParaRPr>
          </a:p>
          <a:p>
            <a:pPr marL="514350" indent="-514350">
              <a:buFont typeface="+mj-lt"/>
              <a:buAutoNum type="arabicPeriod"/>
            </a:pPr>
            <a:r>
              <a:rPr lang="it-IT" dirty="0">
                <a:hlinkClick r:id="rId2"/>
              </a:rPr>
              <a:t>«Comunicazione fra Componenti in Blazor» by Alberto Acerbis</a:t>
            </a:r>
            <a:endParaRPr lang="it-IT" dirty="0"/>
          </a:p>
          <a:p>
            <a:pPr marL="514350" indent="-514350">
              <a:buFont typeface="+mj-lt"/>
              <a:buAutoNum type="arabicPeriod"/>
            </a:pPr>
            <a:r>
              <a:rPr lang="it-IT" dirty="0">
                <a:hlinkClick r:id="rId3"/>
              </a:rPr>
              <a:t>«Gestire lo stato dell’applicazione con Fluxor» by Fabio Spaziani</a:t>
            </a:r>
            <a:endParaRPr lang="it-IT" dirty="0"/>
          </a:p>
          <a:p>
            <a:pPr marL="514350" indent="-514350">
              <a:buFont typeface="+mj-lt"/>
              <a:buAutoNum type="arabicPeriod"/>
            </a:pPr>
            <a:r>
              <a:rPr lang="it-IT" dirty="0">
                <a:hlinkClick r:id="rId4"/>
              </a:rPr>
              <a:t>«Gestione dello stato con Fluxor: side effects e middleware» by Fabio Spaziani</a:t>
            </a:r>
            <a:endParaRPr lang="it-IT" dirty="0"/>
          </a:p>
          <a:p>
            <a:pPr marL="514350" indent="-514350">
              <a:buFont typeface="+mj-lt"/>
              <a:buAutoNum type="arabicPeriod"/>
            </a:pPr>
            <a:endParaRPr lang="it-IT" dirty="0"/>
          </a:p>
          <a:p>
            <a:pPr marL="0" indent="0">
              <a:buNone/>
            </a:pPr>
            <a:r>
              <a:rPr lang="it-IT" dirty="0"/>
              <a:t>GitHub repos:</a:t>
            </a:r>
          </a:p>
          <a:p>
            <a:pPr marL="514350" indent="-514350">
              <a:buAutoNum type="arabicPeriod"/>
            </a:pPr>
            <a:r>
              <a:rPr lang="it-IT" dirty="0">
                <a:hlinkClick r:id="rId5"/>
              </a:rPr>
              <a:t>This session repository</a:t>
            </a:r>
            <a:endParaRPr lang="it-IT" dirty="0"/>
          </a:p>
          <a:p>
            <a:pPr marL="514350" indent="-514350">
              <a:buAutoNum type="arabicPeriod"/>
            </a:pPr>
            <a:r>
              <a:rPr lang="it-IT" dirty="0">
                <a:hlinkClick r:id="rId6"/>
              </a:rPr>
              <a:t>Fluxor repository</a:t>
            </a:r>
            <a:endParaRPr lang="it-IT" dirty="0"/>
          </a:p>
        </p:txBody>
      </p:sp>
    </p:spTree>
    <p:extLst>
      <p:ext uri="{BB962C8B-B14F-4D97-AF65-F5344CB8AC3E}">
        <p14:creationId xmlns:p14="http://schemas.microsoft.com/office/powerpoint/2010/main" val="61070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lstStyle/>
          <a:p>
            <a:r>
              <a:rPr lang="en-GB" dirty="0"/>
              <a:t>Why this talk?</a:t>
            </a:r>
          </a:p>
        </p:txBody>
      </p:sp>
      <p:pic>
        <p:nvPicPr>
          <p:cNvPr id="13" name="Picture 12">
            <a:extLst>
              <a:ext uri="{FF2B5EF4-FFF2-40B4-BE49-F238E27FC236}">
                <a16:creationId xmlns:a16="http://schemas.microsoft.com/office/drawing/2014/main" id="{D6A9210E-2447-5BCB-BC97-C292882DABC9}"/>
              </a:ext>
            </a:extLst>
          </p:cNvPr>
          <p:cNvPicPr>
            <a:picLocks noChangeAspect="1"/>
          </p:cNvPicPr>
          <p:nvPr/>
        </p:nvPicPr>
        <p:blipFill rotWithShape="1">
          <a:blip r:embed="rId2"/>
          <a:srcRect r="18368"/>
          <a:stretch/>
        </p:blipFill>
        <p:spPr>
          <a:xfrm>
            <a:off x="730448" y="1217088"/>
            <a:ext cx="10483872" cy="3326425"/>
          </a:xfrm>
          <a:prstGeom prst="rect">
            <a:avLst/>
          </a:prstGeom>
        </p:spPr>
      </p:pic>
      <p:pic>
        <p:nvPicPr>
          <p:cNvPr id="15" name="Picture 14" descr="A qr code with black squares&#10;&#10;Description automatically generated with low confidence">
            <a:extLst>
              <a:ext uri="{FF2B5EF4-FFF2-40B4-BE49-F238E27FC236}">
                <a16:creationId xmlns:a16="http://schemas.microsoft.com/office/drawing/2014/main" id="{DA8CE07D-7662-3465-9493-E79BEE573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 y="4627452"/>
            <a:ext cx="2026920" cy="2026920"/>
          </a:xfrm>
          <a:prstGeom prst="rect">
            <a:avLst/>
          </a:prstGeom>
        </p:spPr>
      </p:pic>
      <p:sp>
        <p:nvSpPr>
          <p:cNvPr id="21" name="Rectangle 20">
            <a:extLst>
              <a:ext uri="{FF2B5EF4-FFF2-40B4-BE49-F238E27FC236}">
                <a16:creationId xmlns:a16="http://schemas.microsoft.com/office/drawing/2014/main" id="{5EA3AB3B-430F-626D-FB1C-C2F4534852AE}"/>
              </a:ext>
            </a:extLst>
          </p:cNvPr>
          <p:cNvSpPr/>
          <p:nvPr/>
        </p:nvSpPr>
        <p:spPr>
          <a:xfrm>
            <a:off x="857250" y="2570480"/>
            <a:ext cx="3257550" cy="645160"/>
          </a:xfrm>
          <a:prstGeom prst="rect">
            <a:avLst/>
          </a:prstGeom>
          <a:solidFill>
            <a:srgbClr val="172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TextBox 16">
            <a:extLst>
              <a:ext uri="{FF2B5EF4-FFF2-40B4-BE49-F238E27FC236}">
                <a16:creationId xmlns:a16="http://schemas.microsoft.com/office/drawing/2014/main" id="{06B2D745-C4B5-CF2E-27FE-F576E09D3042}"/>
              </a:ext>
            </a:extLst>
          </p:cNvPr>
          <p:cNvSpPr txBox="1"/>
          <p:nvPr/>
        </p:nvSpPr>
        <p:spPr>
          <a:xfrm>
            <a:off x="3340099" y="5058844"/>
            <a:ext cx="7874221" cy="584775"/>
          </a:xfrm>
          <a:prstGeom prst="rect">
            <a:avLst/>
          </a:prstGeom>
          <a:noFill/>
        </p:spPr>
        <p:txBody>
          <a:bodyPr wrap="square">
            <a:spAutoFit/>
          </a:bodyPr>
          <a:lstStyle/>
          <a:p>
            <a:r>
              <a:rPr lang="it-IT" sz="3200" dirty="0">
                <a:solidFill>
                  <a:srgbClr val="7030A0"/>
                </a:solidFill>
              </a:rPr>
              <a:t>https://tinyurl.com/blazordevita-telegram</a:t>
            </a:r>
          </a:p>
        </p:txBody>
      </p:sp>
      <p:sp>
        <p:nvSpPr>
          <p:cNvPr id="18" name="Rectangle: Rounded Corners 17">
            <a:extLst>
              <a:ext uri="{FF2B5EF4-FFF2-40B4-BE49-F238E27FC236}">
                <a16:creationId xmlns:a16="http://schemas.microsoft.com/office/drawing/2014/main" id="{253B4C34-B2F8-6F36-9F66-8163999FA2D7}"/>
              </a:ext>
            </a:extLst>
          </p:cNvPr>
          <p:cNvSpPr/>
          <p:nvPr/>
        </p:nvSpPr>
        <p:spPr>
          <a:xfrm>
            <a:off x="1178560" y="2570480"/>
            <a:ext cx="2661920" cy="5994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Heart 18">
            <a:extLst>
              <a:ext uri="{FF2B5EF4-FFF2-40B4-BE49-F238E27FC236}">
                <a16:creationId xmlns:a16="http://schemas.microsoft.com/office/drawing/2014/main" id="{93AAE474-4AC4-D221-7096-3C0B3050482A}"/>
              </a:ext>
            </a:extLst>
          </p:cNvPr>
          <p:cNvSpPr/>
          <p:nvPr/>
        </p:nvSpPr>
        <p:spPr>
          <a:xfrm>
            <a:off x="3988872" y="2570480"/>
            <a:ext cx="599440" cy="59944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E</a:t>
            </a:r>
          </a:p>
        </p:txBody>
      </p:sp>
      <p:sp>
        <p:nvSpPr>
          <p:cNvPr id="20" name="Heart 19">
            <a:extLst>
              <a:ext uri="{FF2B5EF4-FFF2-40B4-BE49-F238E27FC236}">
                <a16:creationId xmlns:a16="http://schemas.microsoft.com/office/drawing/2014/main" id="{49C12BB4-61C6-66CE-B22E-3B155F5E3958}"/>
              </a:ext>
            </a:extLst>
          </p:cNvPr>
          <p:cNvSpPr/>
          <p:nvPr/>
        </p:nvSpPr>
        <p:spPr>
          <a:xfrm>
            <a:off x="378240" y="2580580"/>
            <a:ext cx="599440" cy="59944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D</a:t>
            </a:r>
          </a:p>
        </p:txBody>
      </p:sp>
    </p:spTree>
    <p:extLst>
      <p:ext uri="{BB962C8B-B14F-4D97-AF65-F5344CB8AC3E}">
        <p14:creationId xmlns:p14="http://schemas.microsoft.com/office/powerpoint/2010/main" val="324806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22" presetClass="exit" presetSubtype="2" fill="hold" grpId="0" nodeType="withEffect">
                                  <p:stCondLst>
                                    <p:cond delay="0"/>
                                  </p:stCondLst>
                                  <p:childTnLst>
                                    <p:animEffect transition="out" filter="wipe(righ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6CCF6EF-CCDD-3B53-0FDC-88456848CC69}"/>
              </a:ext>
            </a:extLst>
          </p:cNvPr>
          <p:cNvSpPr/>
          <p:nvPr/>
        </p:nvSpPr>
        <p:spPr>
          <a:xfrm>
            <a:off x="432560" y="1662429"/>
            <a:ext cx="11210982" cy="985279"/>
          </a:xfrm>
          <a:prstGeom prst="roundRect">
            <a:avLst/>
          </a:prstGeom>
          <a:solidFill>
            <a:srgbClr val="B78DE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lstStyle/>
          <a:p>
            <a:r>
              <a:rPr lang="en-GB" dirty="0"/>
              <a:t>What is state?</a:t>
            </a:r>
          </a:p>
        </p:txBody>
      </p:sp>
      <p:sp>
        <p:nvSpPr>
          <p:cNvPr id="3" name="Content Placeholder 2">
            <a:extLst>
              <a:ext uri="{FF2B5EF4-FFF2-40B4-BE49-F238E27FC236}">
                <a16:creationId xmlns:a16="http://schemas.microsoft.com/office/drawing/2014/main" id="{46B05072-6BA6-1F6F-179C-A52E2D41542A}"/>
              </a:ext>
            </a:extLst>
          </p:cNvPr>
          <p:cNvSpPr>
            <a:spLocks noGrp="1"/>
          </p:cNvSpPr>
          <p:nvPr>
            <p:ph idx="1"/>
          </p:nvPr>
        </p:nvSpPr>
        <p:spPr>
          <a:xfrm>
            <a:off x="432560" y="1732889"/>
            <a:ext cx="11210982" cy="914819"/>
          </a:xfrm>
        </p:spPr>
        <p:txBody>
          <a:bodyPr/>
          <a:lstStyle/>
          <a:p>
            <a:pPr marL="0" indent="0" algn="ctr">
              <a:buNone/>
            </a:pPr>
            <a:r>
              <a:rPr lang="en-US" dirty="0"/>
              <a:t>“Data that represents the state of the application at any given point in time”</a:t>
            </a:r>
          </a:p>
        </p:txBody>
      </p:sp>
      <p:pic>
        <p:nvPicPr>
          <p:cNvPr id="1026" name="Picture 2" descr="Online Form icon PNG and SVG Free Download">
            <a:extLst>
              <a:ext uri="{FF2B5EF4-FFF2-40B4-BE49-F238E27FC236}">
                <a16:creationId xmlns:a16="http://schemas.microsoft.com/office/drawing/2014/main" id="{0E3D3AB0-AF93-F1D3-D163-8B1F4412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050" y="3155950"/>
            <a:ext cx="2186800" cy="21697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opping-Cart-icon – Oleobi">
            <a:extLst>
              <a:ext uri="{FF2B5EF4-FFF2-40B4-BE49-F238E27FC236}">
                <a16:creationId xmlns:a16="http://schemas.microsoft.com/office/drawing/2014/main" id="{F0B9B44A-821E-DC1C-524A-B4EE88C05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895600"/>
            <a:ext cx="2959100" cy="295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9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lstStyle/>
          <a:p>
            <a:r>
              <a:rPr lang="en-GB" dirty="0"/>
              <a:t>Is it a SPA problem</a:t>
            </a:r>
            <a:r>
              <a:rPr lang="it-IT" dirty="0"/>
              <a:t>?</a:t>
            </a:r>
            <a:endParaRPr lang="en-GB" dirty="0"/>
          </a:p>
        </p:txBody>
      </p:sp>
      <p:pic>
        <p:nvPicPr>
          <p:cNvPr id="1026" name="Picture 2" descr="The Simpsons': Grandpa Simpson's greatest rants at Homer, Bart and … -  GoldDerby">
            <a:extLst>
              <a:ext uri="{FF2B5EF4-FFF2-40B4-BE49-F238E27FC236}">
                <a16:creationId xmlns:a16="http://schemas.microsoft.com/office/drawing/2014/main" id="{E0595F80-65AB-3597-826F-5A4267DAA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678" y="1368684"/>
            <a:ext cx="7096644" cy="412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9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lstStyle/>
          <a:p>
            <a:r>
              <a:rPr lang="en-GB" dirty="0"/>
              <a:t>Not really..</a:t>
            </a:r>
          </a:p>
        </p:txBody>
      </p:sp>
      <p:pic>
        <p:nvPicPr>
          <p:cNvPr id="2050" name="Picture 2" descr="What ViewState in ASP.Net">
            <a:extLst>
              <a:ext uri="{FF2B5EF4-FFF2-40B4-BE49-F238E27FC236}">
                <a16:creationId xmlns:a16="http://schemas.microsoft.com/office/drawing/2014/main" id="{35AAA534-701B-D559-DD4C-C38256C41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58" y="1419125"/>
            <a:ext cx="6495249" cy="37204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8A2597-FEEE-D59C-5B55-E03B2AE787B2}"/>
              </a:ext>
            </a:extLst>
          </p:cNvPr>
          <p:cNvPicPr>
            <a:picLocks noChangeAspect="1"/>
          </p:cNvPicPr>
          <p:nvPr/>
        </p:nvPicPr>
        <p:blipFill rotWithShape="1">
          <a:blip r:embed="rId3"/>
          <a:srcRect l="3387" t="12974" b="26064"/>
          <a:stretch/>
        </p:blipFill>
        <p:spPr>
          <a:xfrm>
            <a:off x="5108497" y="1950792"/>
            <a:ext cx="6234891" cy="1669485"/>
          </a:xfrm>
          <a:prstGeom prst="rect">
            <a:avLst/>
          </a:prstGeom>
        </p:spPr>
      </p:pic>
    </p:spTree>
    <p:extLst>
      <p:ext uri="{BB962C8B-B14F-4D97-AF65-F5344CB8AC3E}">
        <p14:creationId xmlns:p14="http://schemas.microsoft.com/office/powerpoint/2010/main" val="21278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normAutofit/>
          </a:bodyPr>
          <a:lstStyle/>
          <a:p>
            <a:r>
              <a:rPr lang="en-GB" dirty="0"/>
              <a:t>State in a Blazor Application</a:t>
            </a:r>
          </a:p>
        </p:txBody>
      </p:sp>
      <p:pic>
        <p:nvPicPr>
          <p:cNvPr id="6" name="Picture 5">
            <a:extLst>
              <a:ext uri="{FF2B5EF4-FFF2-40B4-BE49-F238E27FC236}">
                <a16:creationId xmlns:a16="http://schemas.microsoft.com/office/drawing/2014/main" id="{92251376-3E27-CDBA-1577-C8D9C61008EF}"/>
              </a:ext>
            </a:extLst>
          </p:cNvPr>
          <p:cNvPicPr>
            <a:picLocks noChangeAspect="1"/>
          </p:cNvPicPr>
          <p:nvPr/>
        </p:nvPicPr>
        <p:blipFill>
          <a:blip r:embed="rId2"/>
          <a:stretch>
            <a:fillRect/>
          </a:stretch>
        </p:blipFill>
        <p:spPr>
          <a:xfrm>
            <a:off x="2746433" y="1373776"/>
            <a:ext cx="6915727" cy="4445825"/>
          </a:xfrm>
          <a:prstGeom prst="rect">
            <a:avLst/>
          </a:prstGeom>
        </p:spPr>
      </p:pic>
      <p:sp>
        <p:nvSpPr>
          <p:cNvPr id="7" name="Rectangle 6">
            <a:extLst>
              <a:ext uri="{FF2B5EF4-FFF2-40B4-BE49-F238E27FC236}">
                <a16:creationId xmlns:a16="http://schemas.microsoft.com/office/drawing/2014/main" id="{91D94901-6717-3B08-BD91-DAF67A9C735B}"/>
              </a:ext>
            </a:extLst>
          </p:cNvPr>
          <p:cNvSpPr/>
          <p:nvPr/>
        </p:nvSpPr>
        <p:spPr>
          <a:xfrm>
            <a:off x="3169920" y="4030980"/>
            <a:ext cx="2667000" cy="304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TextBox 2">
            <a:extLst>
              <a:ext uri="{FF2B5EF4-FFF2-40B4-BE49-F238E27FC236}">
                <a16:creationId xmlns:a16="http://schemas.microsoft.com/office/drawing/2014/main" id="{80C2507E-85C7-5F33-9F75-88141288F11A}"/>
              </a:ext>
            </a:extLst>
          </p:cNvPr>
          <p:cNvSpPr txBox="1"/>
          <p:nvPr/>
        </p:nvSpPr>
        <p:spPr>
          <a:xfrm>
            <a:off x="6204296" y="4030980"/>
            <a:ext cx="2457792" cy="830997"/>
          </a:xfrm>
          <a:prstGeom prst="rect">
            <a:avLst/>
          </a:prstGeom>
          <a:noFill/>
        </p:spPr>
        <p:txBody>
          <a:bodyPr wrap="square" rtlCol="0">
            <a:spAutoFit/>
          </a:bodyPr>
          <a:lstStyle/>
          <a:p>
            <a:pPr algn="ctr"/>
            <a:r>
              <a:rPr lang="it-IT" sz="2400" b="1" dirty="0">
                <a:solidFill>
                  <a:srgbClr val="7030A0"/>
                </a:solidFill>
              </a:rPr>
              <a:t>Local component state</a:t>
            </a:r>
          </a:p>
        </p:txBody>
      </p:sp>
    </p:spTree>
    <p:extLst>
      <p:ext uri="{BB962C8B-B14F-4D97-AF65-F5344CB8AC3E}">
        <p14:creationId xmlns:p14="http://schemas.microsoft.com/office/powerpoint/2010/main" val="165180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F23-A361-216F-8AEB-032FC07C3CA8}"/>
              </a:ext>
            </a:extLst>
          </p:cNvPr>
          <p:cNvSpPr>
            <a:spLocks noGrp="1"/>
          </p:cNvSpPr>
          <p:nvPr>
            <p:ph type="title"/>
          </p:nvPr>
        </p:nvSpPr>
        <p:spPr/>
        <p:txBody>
          <a:bodyPr/>
          <a:lstStyle/>
          <a:p>
            <a:r>
              <a:rPr lang="en-GB" dirty="0"/>
              <a:t>What is State Management?</a:t>
            </a:r>
          </a:p>
        </p:txBody>
      </p:sp>
      <p:sp>
        <p:nvSpPr>
          <p:cNvPr id="4" name="Rectangle: Rounded Corners 3">
            <a:extLst>
              <a:ext uri="{FF2B5EF4-FFF2-40B4-BE49-F238E27FC236}">
                <a16:creationId xmlns:a16="http://schemas.microsoft.com/office/drawing/2014/main" id="{758173EB-0F65-255B-D1D2-E61E7D4599AD}"/>
              </a:ext>
            </a:extLst>
          </p:cNvPr>
          <p:cNvSpPr/>
          <p:nvPr/>
        </p:nvSpPr>
        <p:spPr>
          <a:xfrm>
            <a:off x="678849" y="5216080"/>
            <a:ext cx="10421792" cy="684515"/>
          </a:xfrm>
          <a:prstGeom prst="roundRect">
            <a:avLst/>
          </a:prstGeom>
          <a:solidFill>
            <a:srgbClr val="B78DE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It’s not about the data, but about how data flows in the application</a:t>
            </a:r>
            <a:endParaRPr lang="it-IT" dirty="0">
              <a:solidFill>
                <a:schemeClr val="tx1"/>
              </a:solidFill>
            </a:endParaRPr>
          </a:p>
        </p:txBody>
      </p:sp>
      <p:sp>
        <p:nvSpPr>
          <p:cNvPr id="5" name="Oval 4">
            <a:extLst>
              <a:ext uri="{FF2B5EF4-FFF2-40B4-BE49-F238E27FC236}">
                <a16:creationId xmlns:a16="http://schemas.microsoft.com/office/drawing/2014/main" id="{85702335-7190-CC44-6DC9-35CED6F84F53}"/>
              </a:ext>
            </a:extLst>
          </p:cNvPr>
          <p:cNvSpPr/>
          <p:nvPr/>
        </p:nvSpPr>
        <p:spPr>
          <a:xfrm>
            <a:off x="5696989" y="1952370"/>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a:extLst>
              <a:ext uri="{FF2B5EF4-FFF2-40B4-BE49-F238E27FC236}">
                <a16:creationId xmlns:a16="http://schemas.microsoft.com/office/drawing/2014/main" id="{79652D00-3F47-1320-6C9B-E6A0BC11544A}"/>
              </a:ext>
            </a:extLst>
          </p:cNvPr>
          <p:cNvSpPr/>
          <p:nvPr/>
        </p:nvSpPr>
        <p:spPr>
          <a:xfrm>
            <a:off x="5297978" y="2544421"/>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a:extLst>
              <a:ext uri="{FF2B5EF4-FFF2-40B4-BE49-F238E27FC236}">
                <a16:creationId xmlns:a16="http://schemas.microsoft.com/office/drawing/2014/main" id="{E7FFB091-6425-A1D8-EDB9-22A878D6B5D7}"/>
              </a:ext>
            </a:extLst>
          </p:cNvPr>
          <p:cNvSpPr/>
          <p:nvPr/>
        </p:nvSpPr>
        <p:spPr>
          <a:xfrm>
            <a:off x="6096000" y="2544421"/>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a:extLst>
              <a:ext uri="{FF2B5EF4-FFF2-40B4-BE49-F238E27FC236}">
                <a16:creationId xmlns:a16="http://schemas.microsoft.com/office/drawing/2014/main" id="{276456DD-A9CB-1272-926E-0CE6D4386774}"/>
              </a:ext>
            </a:extLst>
          </p:cNvPr>
          <p:cNvSpPr/>
          <p:nvPr/>
        </p:nvSpPr>
        <p:spPr>
          <a:xfrm>
            <a:off x="5696988" y="3136473"/>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a:extLst>
              <a:ext uri="{FF2B5EF4-FFF2-40B4-BE49-F238E27FC236}">
                <a16:creationId xmlns:a16="http://schemas.microsoft.com/office/drawing/2014/main" id="{CA19F888-6B9B-0D25-A559-F5F74F18A836}"/>
              </a:ext>
            </a:extLst>
          </p:cNvPr>
          <p:cNvSpPr/>
          <p:nvPr/>
        </p:nvSpPr>
        <p:spPr>
          <a:xfrm>
            <a:off x="4898967" y="3136473"/>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 9">
            <a:extLst>
              <a:ext uri="{FF2B5EF4-FFF2-40B4-BE49-F238E27FC236}">
                <a16:creationId xmlns:a16="http://schemas.microsoft.com/office/drawing/2014/main" id="{4CA25BA9-1425-D363-BD66-A4534BCABD09}"/>
              </a:ext>
            </a:extLst>
          </p:cNvPr>
          <p:cNvSpPr/>
          <p:nvPr/>
        </p:nvSpPr>
        <p:spPr>
          <a:xfrm>
            <a:off x="6495009" y="3136472"/>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a:extLst>
              <a:ext uri="{FF2B5EF4-FFF2-40B4-BE49-F238E27FC236}">
                <a16:creationId xmlns:a16="http://schemas.microsoft.com/office/drawing/2014/main" id="{880D4370-0DC2-72F3-92ED-2BD0643ED073}"/>
              </a:ext>
            </a:extLst>
          </p:cNvPr>
          <p:cNvSpPr/>
          <p:nvPr/>
        </p:nvSpPr>
        <p:spPr>
          <a:xfrm>
            <a:off x="5297977" y="3728524"/>
            <a:ext cx="399011" cy="399011"/>
          </a:xfrm>
          <a:prstGeom prst="ellipse">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a:extLst>
              <a:ext uri="{FF2B5EF4-FFF2-40B4-BE49-F238E27FC236}">
                <a16:creationId xmlns:a16="http://schemas.microsoft.com/office/drawing/2014/main" id="{62CEE7AF-0072-309B-48E3-1616082EF296}"/>
              </a:ext>
            </a:extLst>
          </p:cNvPr>
          <p:cNvSpPr/>
          <p:nvPr/>
        </p:nvSpPr>
        <p:spPr>
          <a:xfrm>
            <a:off x="4499956" y="3728524"/>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 13">
            <a:extLst>
              <a:ext uri="{FF2B5EF4-FFF2-40B4-BE49-F238E27FC236}">
                <a16:creationId xmlns:a16="http://schemas.microsoft.com/office/drawing/2014/main" id="{15720588-2D23-C902-2754-3F7F888B6A37}"/>
              </a:ext>
            </a:extLst>
          </p:cNvPr>
          <p:cNvSpPr/>
          <p:nvPr/>
        </p:nvSpPr>
        <p:spPr>
          <a:xfrm>
            <a:off x="6894019" y="3728523"/>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Straight Arrow Connector 14">
            <a:extLst>
              <a:ext uri="{FF2B5EF4-FFF2-40B4-BE49-F238E27FC236}">
                <a16:creationId xmlns:a16="http://schemas.microsoft.com/office/drawing/2014/main" id="{A85C38A4-400D-BDC3-F398-344A70FF4A50}"/>
              </a:ext>
            </a:extLst>
          </p:cNvPr>
          <p:cNvCxnSpPr>
            <a:cxnSpLocks/>
            <a:stCxn id="5" idx="3"/>
            <a:endCxn id="6" idx="0"/>
          </p:cNvCxnSpPr>
          <p:nvPr/>
        </p:nvCxnSpPr>
        <p:spPr>
          <a:xfrm flipH="1">
            <a:off x="5497484" y="2292947"/>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5887EEA-5EDE-CE5B-5080-5C119D4B4B87}"/>
              </a:ext>
            </a:extLst>
          </p:cNvPr>
          <p:cNvCxnSpPr>
            <a:cxnSpLocks/>
            <a:stCxn id="5" idx="5"/>
            <a:endCxn id="7" idx="0"/>
          </p:cNvCxnSpPr>
          <p:nvPr/>
        </p:nvCxnSpPr>
        <p:spPr>
          <a:xfrm>
            <a:off x="6037566" y="2292947"/>
            <a:ext cx="257940"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19BC2CE-07F8-A99B-F734-9EADC0F551D8}"/>
              </a:ext>
            </a:extLst>
          </p:cNvPr>
          <p:cNvCxnSpPr>
            <a:cxnSpLocks/>
            <a:stCxn id="7" idx="5"/>
            <a:endCxn id="10" idx="0"/>
          </p:cNvCxnSpPr>
          <p:nvPr/>
        </p:nvCxnSpPr>
        <p:spPr>
          <a:xfrm>
            <a:off x="6436577" y="2884998"/>
            <a:ext cx="257938"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F97774C-4A36-D5B5-8D3F-5AA8D5CF1906}"/>
              </a:ext>
            </a:extLst>
          </p:cNvPr>
          <p:cNvCxnSpPr>
            <a:cxnSpLocks/>
            <a:stCxn id="6" idx="5"/>
            <a:endCxn id="8" idx="0"/>
          </p:cNvCxnSpPr>
          <p:nvPr/>
        </p:nvCxnSpPr>
        <p:spPr>
          <a:xfrm>
            <a:off x="5638555" y="2884998"/>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119812E-1743-234F-7D3B-7EC2E76327BC}"/>
              </a:ext>
            </a:extLst>
          </p:cNvPr>
          <p:cNvCxnSpPr>
            <a:cxnSpLocks/>
            <a:stCxn id="6" idx="3"/>
            <a:endCxn id="9" idx="0"/>
          </p:cNvCxnSpPr>
          <p:nvPr/>
        </p:nvCxnSpPr>
        <p:spPr>
          <a:xfrm flipH="1">
            <a:off x="5098473" y="2884998"/>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B99381D-B1C8-A73E-5C30-F4E8F1E6983F}"/>
              </a:ext>
            </a:extLst>
          </p:cNvPr>
          <p:cNvCxnSpPr>
            <a:cxnSpLocks/>
            <a:stCxn id="9" idx="3"/>
            <a:endCxn id="12" idx="0"/>
          </p:cNvCxnSpPr>
          <p:nvPr/>
        </p:nvCxnSpPr>
        <p:spPr>
          <a:xfrm flipH="1">
            <a:off x="4699462" y="3477050"/>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8A207E2-AE0E-C889-300B-F45861195296}"/>
              </a:ext>
            </a:extLst>
          </p:cNvPr>
          <p:cNvCxnSpPr>
            <a:cxnSpLocks/>
            <a:stCxn id="9" idx="5"/>
            <a:endCxn id="11" idx="0"/>
          </p:cNvCxnSpPr>
          <p:nvPr/>
        </p:nvCxnSpPr>
        <p:spPr>
          <a:xfrm>
            <a:off x="5239544" y="3477050"/>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E534B46-FBF5-E1ED-0F16-66D29B366D39}"/>
              </a:ext>
            </a:extLst>
          </p:cNvPr>
          <p:cNvCxnSpPr>
            <a:cxnSpLocks/>
            <a:stCxn id="10" idx="5"/>
            <a:endCxn id="14" idx="0"/>
          </p:cNvCxnSpPr>
          <p:nvPr/>
        </p:nvCxnSpPr>
        <p:spPr>
          <a:xfrm>
            <a:off x="6835586" y="3477049"/>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25A877F3-351F-C6D6-EADB-34D97AD4AEFB}"/>
              </a:ext>
            </a:extLst>
          </p:cNvPr>
          <p:cNvCxnSpPr>
            <a:cxnSpLocks/>
            <a:stCxn id="11" idx="2"/>
            <a:endCxn id="9" idx="4"/>
          </p:cNvCxnSpPr>
          <p:nvPr/>
        </p:nvCxnSpPr>
        <p:spPr>
          <a:xfrm rot="10800000">
            <a:off x="5098473" y="3535484"/>
            <a:ext cx="199504" cy="39254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Connector: Curved 24">
            <a:extLst>
              <a:ext uri="{FF2B5EF4-FFF2-40B4-BE49-F238E27FC236}">
                <a16:creationId xmlns:a16="http://schemas.microsoft.com/office/drawing/2014/main" id="{36F60800-7014-463D-1731-BD9BECA5AC2C}"/>
              </a:ext>
            </a:extLst>
          </p:cNvPr>
          <p:cNvCxnSpPr>
            <a:cxnSpLocks/>
            <a:stCxn id="9" idx="1"/>
            <a:endCxn id="6" idx="2"/>
          </p:cNvCxnSpPr>
          <p:nvPr/>
        </p:nvCxnSpPr>
        <p:spPr>
          <a:xfrm rot="5400000" flipH="1" flipV="1">
            <a:off x="4902199" y="2799129"/>
            <a:ext cx="450980" cy="34057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or: Curved 25">
            <a:extLst>
              <a:ext uri="{FF2B5EF4-FFF2-40B4-BE49-F238E27FC236}">
                <a16:creationId xmlns:a16="http://schemas.microsoft.com/office/drawing/2014/main" id="{CB6CEBD6-6C51-80D8-EB32-31E86E4C951D}"/>
              </a:ext>
            </a:extLst>
          </p:cNvPr>
          <p:cNvCxnSpPr>
            <a:cxnSpLocks/>
            <a:stCxn id="6" idx="1"/>
            <a:endCxn id="5" idx="2"/>
          </p:cNvCxnSpPr>
          <p:nvPr/>
        </p:nvCxnSpPr>
        <p:spPr>
          <a:xfrm rot="5400000" flipH="1" flipV="1">
            <a:off x="5301211" y="2207078"/>
            <a:ext cx="450979" cy="34057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Connector: Curved 26">
            <a:extLst>
              <a:ext uri="{FF2B5EF4-FFF2-40B4-BE49-F238E27FC236}">
                <a16:creationId xmlns:a16="http://schemas.microsoft.com/office/drawing/2014/main" id="{B5D11C15-7BF2-72A6-6C53-AF577AC7F0A8}"/>
              </a:ext>
            </a:extLst>
          </p:cNvPr>
          <p:cNvCxnSpPr>
            <a:cxnSpLocks/>
            <a:stCxn id="6" idx="4"/>
            <a:endCxn id="8" idx="2"/>
          </p:cNvCxnSpPr>
          <p:nvPr/>
        </p:nvCxnSpPr>
        <p:spPr>
          <a:xfrm rot="16200000" flipH="1">
            <a:off x="5400963" y="3039953"/>
            <a:ext cx="392547" cy="199504"/>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Connector: Curved 27">
            <a:extLst>
              <a:ext uri="{FF2B5EF4-FFF2-40B4-BE49-F238E27FC236}">
                <a16:creationId xmlns:a16="http://schemas.microsoft.com/office/drawing/2014/main" id="{3CB6C33E-D58E-32FD-EA93-148483F5560C}"/>
              </a:ext>
            </a:extLst>
          </p:cNvPr>
          <p:cNvCxnSpPr>
            <a:cxnSpLocks/>
            <a:stCxn id="5" idx="6"/>
            <a:endCxn id="7" idx="7"/>
          </p:cNvCxnSpPr>
          <p:nvPr/>
        </p:nvCxnSpPr>
        <p:spPr>
          <a:xfrm>
            <a:off x="6096000" y="2151876"/>
            <a:ext cx="340577" cy="450979"/>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14FF4B2B-2373-36B3-00AA-2934B7AA7A54}"/>
              </a:ext>
            </a:extLst>
          </p:cNvPr>
          <p:cNvSpPr/>
          <p:nvPr/>
        </p:nvSpPr>
        <p:spPr>
          <a:xfrm>
            <a:off x="9504600" y="1929867"/>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 29">
            <a:extLst>
              <a:ext uri="{FF2B5EF4-FFF2-40B4-BE49-F238E27FC236}">
                <a16:creationId xmlns:a16="http://schemas.microsoft.com/office/drawing/2014/main" id="{100563E7-E6EC-1F67-7505-B6821CC8099D}"/>
              </a:ext>
            </a:extLst>
          </p:cNvPr>
          <p:cNvSpPr/>
          <p:nvPr/>
        </p:nvSpPr>
        <p:spPr>
          <a:xfrm>
            <a:off x="9105589" y="2521918"/>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 30">
            <a:extLst>
              <a:ext uri="{FF2B5EF4-FFF2-40B4-BE49-F238E27FC236}">
                <a16:creationId xmlns:a16="http://schemas.microsoft.com/office/drawing/2014/main" id="{F220F6EB-0710-2827-7B61-1906C4062AD3}"/>
              </a:ext>
            </a:extLst>
          </p:cNvPr>
          <p:cNvSpPr/>
          <p:nvPr/>
        </p:nvSpPr>
        <p:spPr>
          <a:xfrm>
            <a:off x="9903611" y="2521918"/>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 31">
            <a:extLst>
              <a:ext uri="{FF2B5EF4-FFF2-40B4-BE49-F238E27FC236}">
                <a16:creationId xmlns:a16="http://schemas.microsoft.com/office/drawing/2014/main" id="{80813D82-A04C-F41B-05BA-D014EA698EC9}"/>
              </a:ext>
            </a:extLst>
          </p:cNvPr>
          <p:cNvSpPr/>
          <p:nvPr/>
        </p:nvSpPr>
        <p:spPr>
          <a:xfrm>
            <a:off x="9504599" y="3113970"/>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 32">
            <a:extLst>
              <a:ext uri="{FF2B5EF4-FFF2-40B4-BE49-F238E27FC236}">
                <a16:creationId xmlns:a16="http://schemas.microsoft.com/office/drawing/2014/main" id="{B0395186-ACE9-1D6F-B9BB-1B25C96111A6}"/>
              </a:ext>
            </a:extLst>
          </p:cNvPr>
          <p:cNvSpPr/>
          <p:nvPr/>
        </p:nvSpPr>
        <p:spPr>
          <a:xfrm>
            <a:off x="8706578" y="3113970"/>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 33">
            <a:extLst>
              <a:ext uri="{FF2B5EF4-FFF2-40B4-BE49-F238E27FC236}">
                <a16:creationId xmlns:a16="http://schemas.microsoft.com/office/drawing/2014/main" id="{F8D79DDE-603E-8BEE-4CC9-8E07AF4A50A8}"/>
              </a:ext>
            </a:extLst>
          </p:cNvPr>
          <p:cNvSpPr/>
          <p:nvPr/>
        </p:nvSpPr>
        <p:spPr>
          <a:xfrm>
            <a:off x="10302620" y="3113969"/>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 34">
            <a:extLst>
              <a:ext uri="{FF2B5EF4-FFF2-40B4-BE49-F238E27FC236}">
                <a16:creationId xmlns:a16="http://schemas.microsoft.com/office/drawing/2014/main" id="{573F41A4-F1AD-E6A8-B93C-A734CC1404F6}"/>
              </a:ext>
            </a:extLst>
          </p:cNvPr>
          <p:cNvSpPr/>
          <p:nvPr/>
        </p:nvSpPr>
        <p:spPr>
          <a:xfrm>
            <a:off x="9105588" y="3706021"/>
            <a:ext cx="399011" cy="399011"/>
          </a:xfrm>
          <a:prstGeom prst="ellipse">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 35">
            <a:extLst>
              <a:ext uri="{FF2B5EF4-FFF2-40B4-BE49-F238E27FC236}">
                <a16:creationId xmlns:a16="http://schemas.microsoft.com/office/drawing/2014/main" id="{9462D4FC-C856-78AD-27A8-91F66F9C9C0C}"/>
              </a:ext>
            </a:extLst>
          </p:cNvPr>
          <p:cNvSpPr/>
          <p:nvPr/>
        </p:nvSpPr>
        <p:spPr>
          <a:xfrm>
            <a:off x="8307567" y="3706021"/>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 37">
            <a:extLst>
              <a:ext uri="{FF2B5EF4-FFF2-40B4-BE49-F238E27FC236}">
                <a16:creationId xmlns:a16="http://schemas.microsoft.com/office/drawing/2014/main" id="{A1827F99-82E5-4135-BB5D-B63FB3E008A1}"/>
              </a:ext>
            </a:extLst>
          </p:cNvPr>
          <p:cNvSpPr/>
          <p:nvPr/>
        </p:nvSpPr>
        <p:spPr>
          <a:xfrm>
            <a:off x="10701630" y="3706020"/>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Straight Arrow Connector 38">
            <a:extLst>
              <a:ext uri="{FF2B5EF4-FFF2-40B4-BE49-F238E27FC236}">
                <a16:creationId xmlns:a16="http://schemas.microsoft.com/office/drawing/2014/main" id="{1D177028-255A-6D6E-6199-8AA3B296D254}"/>
              </a:ext>
            </a:extLst>
          </p:cNvPr>
          <p:cNvCxnSpPr>
            <a:cxnSpLocks/>
            <a:stCxn id="29" idx="3"/>
            <a:endCxn id="30" idx="0"/>
          </p:cNvCxnSpPr>
          <p:nvPr/>
        </p:nvCxnSpPr>
        <p:spPr>
          <a:xfrm flipH="1">
            <a:off x="9305095" y="2270444"/>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C001067-EC92-3D99-F94E-FBDD00EE61AA}"/>
              </a:ext>
            </a:extLst>
          </p:cNvPr>
          <p:cNvCxnSpPr>
            <a:cxnSpLocks/>
            <a:stCxn id="29" idx="5"/>
            <a:endCxn id="31" idx="0"/>
          </p:cNvCxnSpPr>
          <p:nvPr/>
        </p:nvCxnSpPr>
        <p:spPr>
          <a:xfrm>
            <a:off x="9845177" y="2270444"/>
            <a:ext cx="257940"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4144B37-49D4-B18D-8063-ADAB773D143E}"/>
              </a:ext>
            </a:extLst>
          </p:cNvPr>
          <p:cNvCxnSpPr>
            <a:cxnSpLocks/>
            <a:stCxn id="31" idx="5"/>
            <a:endCxn id="34" idx="0"/>
          </p:cNvCxnSpPr>
          <p:nvPr/>
        </p:nvCxnSpPr>
        <p:spPr>
          <a:xfrm>
            <a:off x="10244188" y="2862495"/>
            <a:ext cx="257938"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7D76D05-9727-6220-0EA0-958127B9E5C4}"/>
              </a:ext>
            </a:extLst>
          </p:cNvPr>
          <p:cNvCxnSpPr>
            <a:cxnSpLocks/>
            <a:stCxn id="30" idx="5"/>
            <a:endCxn id="32" idx="0"/>
          </p:cNvCxnSpPr>
          <p:nvPr/>
        </p:nvCxnSpPr>
        <p:spPr>
          <a:xfrm>
            <a:off x="9446166" y="2862495"/>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F48984D-9889-4C77-A712-766E592B1457}"/>
              </a:ext>
            </a:extLst>
          </p:cNvPr>
          <p:cNvCxnSpPr>
            <a:cxnSpLocks/>
            <a:stCxn id="30" idx="3"/>
            <a:endCxn id="33" idx="0"/>
          </p:cNvCxnSpPr>
          <p:nvPr/>
        </p:nvCxnSpPr>
        <p:spPr>
          <a:xfrm flipH="1">
            <a:off x="8906084" y="2862495"/>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D42FDE00-5A16-1275-F153-A4AD920D30EB}"/>
              </a:ext>
            </a:extLst>
          </p:cNvPr>
          <p:cNvCxnSpPr>
            <a:cxnSpLocks/>
            <a:stCxn id="33" idx="3"/>
            <a:endCxn id="36" idx="0"/>
          </p:cNvCxnSpPr>
          <p:nvPr/>
        </p:nvCxnSpPr>
        <p:spPr>
          <a:xfrm flipH="1">
            <a:off x="8507073" y="3454547"/>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75A14D7-BF6D-5F69-C972-40DBFE916033}"/>
              </a:ext>
            </a:extLst>
          </p:cNvPr>
          <p:cNvCxnSpPr>
            <a:cxnSpLocks/>
            <a:stCxn id="33" idx="5"/>
            <a:endCxn id="35" idx="0"/>
          </p:cNvCxnSpPr>
          <p:nvPr/>
        </p:nvCxnSpPr>
        <p:spPr>
          <a:xfrm>
            <a:off x="9047155" y="3454547"/>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9F1706F-C48B-C782-13E5-AF6259D03BD3}"/>
              </a:ext>
            </a:extLst>
          </p:cNvPr>
          <p:cNvCxnSpPr>
            <a:cxnSpLocks/>
            <a:stCxn id="34" idx="5"/>
            <a:endCxn id="38" idx="0"/>
          </p:cNvCxnSpPr>
          <p:nvPr/>
        </p:nvCxnSpPr>
        <p:spPr>
          <a:xfrm>
            <a:off x="10643197" y="3454546"/>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8" name="Flowchart: Connector 47">
            <a:extLst>
              <a:ext uri="{FF2B5EF4-FFF2-40B4-BE49-F238E27FC236}">
                <a16:creationId xmlns:a16="http://schemas.microsoft.com/office/drawing/2014/main" id="{0502EB9E-F053-148D-FCBC-F869910E1DD8}"/>
              </a:ext>
            </a:extLst>
          </p:cNvPr>
          <p:cNvSpPr/>
          <p:nvPr/>
        </p:nvSpPr>
        <p:spPr>
          <a:xfrm>
            <a:off x="7870002" y="1903818"/>
            <a:ext cx="990295" cy="451104"/>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State</a:t>
            </a:r>
          </a:p>
        </p:txBody>
      </p:sp>
      <p:cxnSp>
        <p:nvCxnSpPr>
          <p:cNvPr id="49" name="Connector: Curved 48">
            <a:extLst>
              <a:ext uri="{FF2B5EF4-FFF2-40B4-BE49-F238E27FC236}">
                <a16:creationId xmlns:a16="http://schemas.microsoft.com/office/drawing/2014/main" id="{43DD6CF5-6D99-5A4A-BEC1-94E54AA40A96}"/>
              </a:ext>
            </a:extLst>
          </p:cNvPr>
          <p:cNvCxnSpPr>
            <a:cxnSpLocks/>
            <a:stCxn id="35" idx="2"/>
            <a:endCxn id="48" idx="4"/>
          </p:cNvCxnSpPr>
          <p:nvPr/>
        </p:nvCxnSpPr>
        <p:spPr>
          <a:xfrm rot="10800000">
            <a:off x="8365150" y="2354923"/>
            <a:ext cx="740438" cy="15506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onnector: Curved 49">
            <a:extLst>
              <a:ext uri="{FF2B5EF4-FFF2-40B4-BE49-F238E27FC236}">
                <a16:creationId xmlns:a16="http://schemas.microsoft.com/office/drawing/2014/main" id="{378DE9AA-1C69-7D20-1391-F0AF359C23BC}"/>
              </a:ext>
            </a:extLst>
          </p:cNvPr>
          <p:cNvCxnSpPr>
            <a:cxnSpLocks/>
            <a:stCxn id="48" idx="5"/>
            <a:endCxn id="32" idx="2"/>
          </p:cNvCxnSpPr>
          <p:nvPr/>
        </p:nvCxnSpPr>
        <p:spPr>
          <a:xfrm rot="16200000" flipH="1">
            <a:off x="8597627" y="2406503"/>
            <a:ext cx="1024617" cy="78932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onnector: Curved 50">
            <a:extLst>
              <a:ext uri="{FF2B5EF4-FFF2-40B4-BE49-F238E27FC236}">
                <a16:creationId xmlns:a16="http://schemas.microsoft.com/office/drawing/2014/main" id="{A94BD3CF-BF18-8594-2F6B-C3F762A04620}"/>
              </a:ext>
            </a:extLst>
          </p:cNvPr>
          <p:cNvCxnSpPr>
            <a:cxnSpLocks/>
            <a:stCxn id="48" idx="7"/>
            <a:endCxn id="31" idx="7"/>
          </p:cNvCxnSpPr>
          <p:nvPr/>
        </p:nvCxnSpPr>
        <p:spPr>
          <a:xfrm rot="16200000" flipH="1">
            <a:off x="9174494" y="1510658"/>
            <a:ext cx="610471" cy="1528916"/>
          </a:xfrm>
          <a:prstGeom prst="curvedConnector3">
            <a:avLst>
              <a:gd name="adj1" fmla="val -27048"/>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TextBox 51">
            <a:extLst>
              <a:ext uri="{FF2B5EF4-FFF2-40B4-BE49-F238E27FC236}">
                <a16:creationId xmlns:a16="http://schemas.microsoft.com/office/drawing/2014/main" id="{A24C2B97-85B6-4BD1-B421-7986BC9D2EAD}"/>
              </a:ext>
            </a:extLst>
          </p:cNvPr>
          <p:cNvSpPr txBox="1"/>
          <p:nvPr/>
        </p:nvSpPr>
        <p:spPr>
          <a:xfrm>
            <a:off x="4699462" y="4514447"/>
            <a:ext cx="2942184" cy="276999"/>
          </a:xfrm>
          <a:prstGeom prst="rect">
            <a:avLst/>
          </a:prstGeom>
          <a:noFill/>
        </p:spPr>
        <p:txBody>
          <a:bodyPr wrap="square" rtlCol="0">
            <a:spAutoFit/>
          </a:bodyPr>
          <a:lstStyle/>
          <a:p>
            <a:r>
              <a:rPr lang="it-IT" sz="1200" dirty="0"/>
              <a:t>Component that can update a piece of state</a:t>
            </a:r>
          </a:p>
        </p:txBody>
      </p:sp>
      <p:sp>
        <p:nvSpPr>
          <p:cNvPr id="55" name="Oval 54">
            <a:extLst>
              <a:ext uri="{FF2B5EF4-FFF2-40B4-BE49-F238E27FC236}">
                <a16:creationId xmlns:a16="http://schemas.microsoft.com/office/drawing/2014/main" id="{F2ED39A3-F3D5-6CB0-6F35-F15F98D57A4D}"/>
              </a:ext>
            </a:extLst>
          </p:cNvPr>
          <p:cNvSpPr/>
          <p:nvPr/>
        </p:nvSpPr>
        <p:spPr>
          <a:xfrm>
            <a:off x="1875881" y="1929866"/>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 55">
            <a:extLst>
              <a:ext uri="{FF2B5EF4-FFF2-40B4-BE49-F238E27FC236}">
                <a16:creationId xmlns:a16="http://schemas.microsoft.com/office/drawing/2014/main" id="{37EBEFA3-1294-2D0E-4B99-0D31A6828890}"/>
              </a:ext>
            </a:extLst>
          </p:cNvPr>
          <p:cNvSpPr/>
          <p:nvPr/>
        </p:nvSpPr>
        <p:spPr>
          <a:xfrm>
            <a:off x="1476870" y="2521917"/>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 56">
            <a:extLst>
              <a:ext uri="{FF2B5EF4-FFF2-40B4-BE49-F238E27FC236}">
                <a16:creationId xmlns:a16="http://schemas.microsoft.com/office/drawing/2014/main" id="{0FC86A0D-4D2E-7AD1-38FD-1ADB0142B3D3}"/>
              </a:ext>
            </a:extLst>
          </p:cNvPr>
          <p:cNvSpPr/>
          <p:nvPr/>
        </p:nvSpPr>
        <p:spPr>
          <a:xfrm>
            <a:off x="2274892" y="2521917"/>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 57">
            <a:extLst>
              <a:ext uri="{FF2B5EF4-FFF2-40B4-BE49-F238E27FC236}">
                <a16:creationId xmlns:a16="http://schemas.microsoft.com/office/drawing/2014/main" id="{E8770371-4343-6690-1FBF-000D4134C33F}"/>
              </a:ext>
            </a:extLst>
          </p:cNvPr>
          <p:cNvSpPr/>
          <p:nvPr/>
        </p:nvSpPr>
        <p:spPr>
          <a:xfrm>
            <a:off x="1875880" y="3113969"/>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Oval 58">
            <a:extLst>
              <a:ext uri="{FF2B5EF4-FFF2-40B4-BE49-F238E27FC236}">
                <a16:creationId xmlns:a16="http://schemas.microsoft.com/office/drawing/2014/main" id="{9346D360-8847-6FA0-EAD6-45EACDE10CBD}"/>
              </a:ext>
            </a:extLst>
          </p:cNvPr>
          <p:cNvSpPr/>
          <p:nvPr/>
        </p:nvSpPr>
        <p:spPr>
          <a:xfrm>
            <a:off x="1077859" y="3113969"/>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Oval 59">
            <a:extLst>
              <a:ext uri="{FF2B5EF4-FFF2-40B4-BE49-F238E27FC236}">
                <a16:creationId xmlns:a16="http://schemas.microsoft.com/office/drawing/2014/main" id="{4145ADF0-C033-C6A2-75D5-220A50A02B14}"/>
              </a:ext>
            </a:extLst>
          </p:cNvPr>
          <p:cNvSpPr/>
          <p:nvPr/>
        </p:nvSpPr>
        <p:spPr>
          <a:xfrm>
            <a:off x="2673901" y="3113968"/>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Oval 60">
            <a:extLst>
              <a:ext uri="{FF2B5EF4-FFF2-40B4-BE49-F238E27FC236}">
                <a16:creationId xmlns:a16="http://schemas.microsoft.com/office/drawing/2014/main" id="{D16BF5AE-482D-FB32-9062-9F30E620B2AC}"/>
              </a:ext>
            </a:extLst>
          </p:cNvPr>
          <p:cNvSpPr/>
          <p:nvPr/>
        </p:nvSpPr>
        <p:spPr>
          <a:xfrm>
            <a:off x="1476869" y="3706020"/>
            <a:ext cx="399011" cy="399011"/>
          </a:xfrm>
          <a:prstGeom prst="ellipse">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Oval 61">
            <a:extLst>
              <a:ext uri="{FF2B5EF4-FFF2-40B4-BE49-F238E27FC236}">
                <a16:creationId xmlns:a16="http://schemas.microsoft.com/office/drawing/2014/main" id="{1B9E6C30-D9C5-2786-10F6-622F144D0A80}"/>
              </a:ext>
            </a:extLst>
          </p:cNvPr>
          <p:cNvSpPr/>
          <p:nvPr/>
        </p:nvSpPr>
        <p:spPr>
          <a:xfrm>
            <a:off x="678848" y="3706020"/>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Oval 63">
            <a:extLst>
              <a:ext uri="{FF2B5EF4-FFF2-40B4-BE49-F238E27FC236}">
                <a16:creationId xmlns:a16="http://schemas.microsoft.com/office/drawing/2014/main" id="{3B2DAE37-8638-2504-578F-2E2813F97CFC}"/>
              </a:ext>
            </a:extLst>
          </p:cNvPr>
          <p:cNvSpPr/>
          <p:nvPr/>
        </p:nvSpPr>
        <p:spPr>
          <a:xfrm>
            <a:off x="3072911" y="3706019"/>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5" name="Straight Arrow Connector 64">
            <a:extLst>
              <a:ext uri="{FF2B5EF4-FFF2-40B4-BE49-F238E27FC236}">
                <a16:creationId xmlns:a16="http://schemas.microsoft.com/office/drawing/2014/main" id="{1868EDAA-5A5A-134A-1EAE-A4A8AB775ECF}"/>
              </a:ext>
            </a:extLst>
          </p:cNvPr>
          <p:cNvCxnSpPr>
            <a:cxnSpLocks/>
            <a:stCxn id="55" idx="3"/>
            <a:endCxn id="56" idx="0"/>
          </p:cNvCxnSpPr>
          <p:nvPr/>
        </p:nvCxnSpPr>
        <p:spPr>
          <a:xfrm flipH="1">
            <a:off x="1676376" y="2270443"/>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DDFF5668-177E-EF06-C361-9CCE6527622B}"/>
              </a:ext>
            </a:extLst>
          </p:cNvPr>
          <p:cNvCxnSpPr>
            <a:cxnSpLocks/>
            <a:stCxn id="55" idx="5"/>
            <a:endCxn id="57" idx="0"/>
          </p:cNvCxnSpPr>
          <p:nvPr/>
        </p:nvCxnSpPr>
        <p:spPr>
          <a:xfrm>
            <a:off x="2216458" y="2270443"/>
            <a:ext cx="257940"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A6B069B6-6BD7-8852-EF67-1A4902F34498}"/>
              </a:ext>
            </a:extLst>
          </p:cNvPr>
          <p:cNvCxnSpPr>
            <a:cxnSpLocks/>
            <a:stCxn id="57" idx="5"/>
            <a:endCxn id="60" idx="0"/>
          </p:cNvCxnSpPr>
          <p:nvPr/>
        </p:nvCxnSpPr>
        <p:spPr>
          <a:xfrm>
            <a:off x="2615469" y="2862494"/>
            <a:ext cx="257938"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DF9DF37-4227-3A94-169E-CA3F5D1BC363}"/>
              </a:ext>
            </a:extLst>
          </p:cNvPr>
          <p:cNvCxnSpPr>
            <a:cxnSpLocks/>
            <a:stCxn id="56" idx="5"/>
            <a:endCxn id="58" idx="0"/>
          </p:cNvCxnSpPr>
          <p:nvPr/>
        </p:nvCxnSpPr>
        <p:spPr>
          <a:xfrm>
            <a:off x="1817447" y="2862494"/>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DA3BBEE-AEEB-FA51-43C1-E92AEE478AC8}"/>
              </a:ext>
            </a:extLst>
          </p:cNvPr>
          <p:cNvCxnSpPr>
            <a:cxnSpLocks/>
            <a:stCxn id="56" idx="3"/>
            <a:endCxn id="59" idx="0"/>
          </p:cNvCxnSpPr>
          <p:nvPr/>
        </p:nvCxnSpPr>
        <p:spPr>
          <a:xfrm flipH="1">
            <a:off x="1277365" y="2862494"/>
            <a:ext cx="257939" cy="25147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8EFA1B20-AB56-87F7-3283-049BD21C9E42}"/>
              </a:ext>
            </a:extLst>
          </p:cNvPr>
          <p:cNvCxnSpPr>
            <a:cxnSpLocks/>
            <a:stCxn id="59" idx="3"/>
            <a:endCxn id="62" idx="0"/>
          </p:cNvCxnSpPr>
          <p:nvPr/>
        </p:nvCxnSpPr>
        <p:spPr>
          <a:xfrm flipH="1">
            <a:off x="878354" y="3454546"/>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0DC54C1-FE93-230C-4C91-9D00D714D0B8}"/>
              </a:ext>
            </a:extLst>
          </p:cNvPr>
          <p:cNvCxnSpPr>
            <a:cxnSpLocks/>
            <a:stCxn id="59" idx="5"/>
            <a:endCxn id="61" idx="0"/>
          </p:cNvCxnSpPr>
          <p:nvPr/>
        </p:nvCxnSpPr>
        <p:spPr>
          <a:xfrm>
            <a:off x="1418436" y="3454546"/>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23C99C3-A501-C7B0-8235-0F73FD1A0AAA}"/>
              </a:ext>
            </a:extLst>
          </p:cNvPr>
          <p:cNvCxnSpPr>
            <a:cxnSpLocks/>
            <a:stCxn id="60" idx="5"/>
            <a:endCxn id="64" idx="0"/>
          </p:cNvCxnSpPr>
          <p:nvPr/>
        </p:nvCxnSpPr>
        <p:spPr>
          <a:xfrm>
            <a:off x="3014478" y="3454545"/>
            <a:ext cx="257939" cy="25147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BBAA2FAE-A40F-6DAA-3B1A-80493C87DC13}"/>
              </a:ext>
            </a:extLst>
          </p:cNvPr>
          <p:cNvSpPr txBox="1"/>
          <p:nvPr/>
        </p:nvSpPr>
        <p:spPr>
          <a:xfrm>
            <a:off x="878354" y="4499058"/>
            <a:ext cx="3162325" cy="307777"/>
          </a:xfrm>
          <a:prstGeom prst="rect">
            <a:avLst/>
          </a:prstGeom>
          <a:noFill/>
        </p:spPr>
        <p:txBody>
          <a:bodyPr wrap="square" rtlCol="0">
            <a:spAutoFit/>
          </a:bodyPr>
          <a:lstStyle/>
          <a:p>
            <a:r>
              <a:rPr lang="it-IT" sz="1400" dirty="0"/>
              <a:t>Components reading that piece of state</a:t>
            </a:r>
          </a:p>
        </p:txBody>
      </p:sp>
      <p:sp>
        <p:nvSpPr>
          <p:cNvPr id="80" name="Oval 79">
            <a:extLst>
              <a:ext uri="{FF2B5EF4-FFF2-40B4-BE49-F238E27FC236}">
                <a16:creationId xmlns:a16="http://schemas.microsoft.com/office/drawing/2014/main" id="{F33A68A1-CA1C-BA88-E2AC-366CC8888CE3}"/>
              </a:ext>
            </a:extLst>
          </p:cNvPr>
          <p:cNvSpPr/>
          <p:nvPr/>
        </p:nvSpPr>
        <p:spPr>
          <a:xfrm>
            <a:off x="430571" y="4453441"/>
            <a:ext cx="399011" cy="39901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val 80">
            <a:extLst>
              <a:ext uri="{FF2B5EF4-FFF2-40B4-BE49-F238E27FC236}">
                <a16:creationId xmlns:a16="http://schemas.microsoft.com/office/drawing/2014/main" id="{2AF0B940-058F-8EC5-4DC2-DBD416ADBBE7}"/>
              </a:ext>
            </a:extLst>
          </p:cNvPr>
          <p:cNvSpPr/>
          <p:nvPr/>
        </p:nvSpPr>
        <p:spPr>
          <a:xfrm>
            <a:off x="4251679" y="4453441"/>
            <a:ext cx="399011" cy="399011"/>
          </a:xfrm>
          <a:prstGeom prst="ellipse">
            <a:avLst/>
          </a:prstGeom>
          <a:solidFill>
            <a:srgbClr val="B07B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Oval 81">
            <a:extLst>
              <a:ext uri="{FF2B5EF4-FFF2-40B4-BE49-F238E27FC236}">
                <a16:creationId xmlns:a16="http://schemas.microsoft.com/office/drawing/2014/main" id="{B9B37B8B-EE17-CD35-BE3F-5A5D5D16178D}"/>
              </a:ext>
            </a:extLst>
          </p:cNvPr>
          <p:cNvSpPr/>
          <p:nvPr/>
        </p:nvSpPr>
        <p:spPr>
          <a:xfrm>
            <a:off x="7934300" y="4453441"/>
            <a:ext cx="399011" cy="399011"/>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TextBox 82">
            <a:extLst>
              <a:ext uri="{FF2B5EF4-FFF2-40B4-BE49-F238E27FC236}">
                <a16:creationId xmlns:a16="http://schemas.microsoft.com/office/drawing/2014/main" id="{D4EDF0F4-3DA9-ADAC-6ACA-F5CDDEA19B20}"/>
              </a:ext>
            </a:extLst>
          </p:cNvPr>
          <p:cNvSpPr txBox="1"/>
          <p:nvPr/>
        </p:nvSpPr>
        <p:spPr>
          <a:xfrm>
            <a:off x="8382084" y="4514447"/>
            <a:ext cx="3442062" cy="276999"/>
          </a:xfrm>
          <a:prstGeom prst="rect">
            <a:avLst/>
          </a:prstGeom>
          <a:noFill/>
        </p:spPr>
        <p:txBody>
          <a:bodyPr wrap="square" rtlCol="0">
            <a:spAutoFit/>
          </a:bodyPr>
          <a:lstStyle/>
          <a:p>
            <a:r>
              <a:rPr lang="it-IT" sz="1200" dirty="0"/>
              <a:t>Component that are not interested in state changes</a:t>
            </a:r>
          </a:p>
        </p:txBody>
      </p:sp>
      <p:sp>
        <p:nvSpPr>
          <p:cNvPr id="84" name="TextBox 83">
            <a:extLst>
              <a:ext uri="{FF2B5EF4-FFF2-40B4-BE49-F238E27FC236}">
                <a16:creationId xmlns:a16="http://schemas.microsoft.com/office/drawing/2014/main" id="{9ED16B40-321F-B394-EBE6-F5EF1E63A5EA}"/>
              </a:ext>
            </a:extLst>
          </p:cNvPr>
          <p:cNvSpPr txBox="1"/>
          <p:nvPr/>
        </p:nvSpPr>
        <p:spPr>
          <a:xfrm>
            <a:off x="4530438" y="1349067"/>
            <a:ext cx="2793074" cy="369332"/>
          </a:xfrm>
          <a:prstGeom prst="rect">
            <a:avLst/>
          </a:prstGeom>
          <a:noFill/>
        </p:spPr>
        <p:txBody>
          <a:bodyPr wrap="square" rtlCol="0">
            <a:spAutoFit/>
          </a:bodyPr>
          <a:lstStyle/>
          <a:p>
            <a:pPr algn="ctr"/>
            <a:r>
              <a:rPr lang="it-IT" dirty="0">
                <a:solidFill>
                  <a:srgbClr val="7030A0"/>
                </a:solidFill>
              </a:rPr>
              <a:t>Without a central state</a:t>
            </a:r>
          </a:p>
        </p:txBody>
      </p:sp>
      <p:sp>
        <p:nvSpPr>
          <p:cNvPr id="86" name="TextBox 85">
            <a:extLst>
              <a:ext uri="{FF2B5EF4-FFF2-40B4-BE49-F238E27FC236}">
                <a16:creationId xmlns:a16="http://schemas.microsoft.com/office/drawing/2014/main" id="{2418EE4E-FDC3-5972-4D7E-99B4A845E467}"/>
              </a:ext>
            </a:extLst>
          </p:cNvPr>
          <p:cNvSpPr txBox="1"/>
          <p:nvPr/>
        </p:nvSpPr>
        <p:spPr>
          <a:xfrm>
            <a:off x="8307567" y="1349067"/>
            <a:ext cx="2793074" cy="369332"/>
          </a:xfrm>
          <a:prstGeom prst="rect">
            <a:avLst/>
          </a:prstGeom>
          <a:noFill/>
        </p:spPr>
        <p:txBody>
          <a:bodyPr wrap="square" rtlCol="0">
            <a:spAutoFit/>
          </a:bodyPr>
          <a:lstStyle/>
          <a:p>
            <a:pPr algn="ctr"/>
            <a:r>
              <a:rPr lang="it-IT" dirty="0">
                <a:solidFill>
                  <a:srgbClr val="7030A0"/>
                </a:solidFill>
              </a:rPr>
              <a:t>With a central state</a:t>
            </a:r>
          </a:p>
        </p:txBody>
      </p:sp>
      <p:sp>
        <p:nvSpPr>
          <p:cNvPr id="3" name="TextBox 2">
            <a:extLst>
              <a:ext uri="{FF2B5EF4-FFF2-40B4-BE49-F238E27FC236}">
                <a16:creationId xmlns:a16="http://schemas.microsoft.com/office/drawing/2014/main" id="{B33107D5-B8D3-94D5-C6B2-33960E3430C3}"/>
              </a:ext>
            </a:extLst>
          </p:cNvPr>
          <p:cNvSpPr txBox="1"/>
          <p:nvPr/>
        </p:nvSpPr>
        <p:spPr>
          <a:xfrm>
            <a:off x="1314866" y="1497142"/>
            <a:ext cx="1584216" cy="338554"/>
          </a:xfrm>
          <a:prstGeom prst="rect">
            <a:avLst/>
          </a:prstGeom>
          <a:noFill/>
        </p:spPr>
        <p:txBody>
          <a:bodyPr wrap="none" rtlCol="0">
            <a:spAutoFit/>
          </a:bodyPr>
          <a:lstStyle/>
          <a:p>
            <a:r>
              <a:rPr lang="it-IT" sz="1600" dirty="0">
                <a:solidFill>
                  <a:srgbClr val="7030A0"/>
                </a:solidFill>
              </a:rPr>
              <a:t>Root component</a:t>
            </a:r>
          </a:p>
        </p:txBody>
      </p:sp>
      <p:sp>
        <p:nvSpPr>
          <p:cNvPr id="53" name="TextBox 52">
            <a:extLst>
              <a:ext uri="{FF2B5EF4-FFF2-40B4-BE49-F238E27FC236}">
                <a16:creationId xmlns:a16="http://schemas.microsoft.com/office/drawing/2014/main" id="{DC102E12-E113-A7FD-7608-23764FD9B8B6}"/>
              </a:ext>
            </a:extLst>
          </p:cNvPr>
          <p:cNvSpPr txBox="1"/>
          <p:nvPr/>
        </p:nvSpPr>
        <p:spPr>
          <a:xfrm>
            <a:off x="1109257" y="4130105"/>
            <a:ext cx="1010148" cy="307777"/>
          </a:xfrm>
          <a:prstGeom prst="rect">
            <a:avLst/>
          </a:prstGeom>
          <a:noFill/>
        </p:spPr>
        <p:txBody>
          <a:bodyPr wrap="none" rtlCol="0">
            <a:spAutoFit/>
          </a:bodyPr>
          <a:lstStyle/>
          <a:p>
            <a:r>
              <a:rPr lang="it-IT" sz="1400" dirty="0">
                <a:solidFill>
                  <a:srgbClr val="7030A0"/>
                </a:solidFill>
              </a:rPr>
              <a:t>Product list</a:t>
            </a:r>
          </a:p>
        </p:txBody>
      </p:sp>
      <p:sp>
        <p:nvSpPr>
          <p:cNvPr id="54" name="TextBox 53">
            <a:extLst>
              <a:ext uri="{FF2B5EF4-FFF2-40B4-BE49-F238E27FC236}">
                <a16:creationId xmlns:a16="http://schemas.microsoft.com/office/drawing/2014/main" id="{8FCC62CA-947E-2091-9223-3032551BC0BA}"/>
              </a:ext>
            </a:extLst>
          </p:cNvPr>
          <p:cNvSpPr txBox="1"/>
          <p:nvPr/>
        </p:nvSpPr>
        <p:spPr>
          <a:xfrm>
            <a:off x="2531981" y="2205867"/>
            <a:ext cx="709105" cy="307777"/>
          </a:xfrm>
          <a:prstGeom prst="rect">
            <a:avLst/>
          </a:prstGeom>
          <a:noFill/>
        </p:spPr>
        <p:txBody>
          <a:bodyPr wrap="none" rtlCol="0">
            <a:spAutoFit/>
          </a:bodyPr>
          <a:lstStyle/>
          <a:p>
            <a:r>
              <a:rPr lang="it-IT" sz="1400" dirty="0">
                <a:solidFill>
                  <a:srgbClr val="7030A0"/>
                </a:solidFill>
              </a:rPr>
              <a:t>Navbar</a:t>
            </a:r>
          </a:p>
        </p:txBody>
      </p:sp>
      <p:sp>
        <p:nvSpPr>
          <p:cNvPr id="74" name="TextBox 73">
            <a:extLst>
              <a:ext uri="{FF2B5EF4-FFF2-40B4-BE49-F238E27FC236}">
                <a16:creationId xmlns:a16="http://schemas.microsoft.com/office/drawing/2014/main" id="{C39515CD-56DC-6A39-6796-B719303D224E}"/>
              </a:ext>
            </a:extLst>
          </p:cNvPr>
          <p:cNvSpPr txBox="1"/>
          <p:nvPr/>
        </p:nvSpPr>
        <p:spPr>
          <a:xfrm>
            <a:off x="1856037" y="3528561"/>
            <a:ext cx="1193544" cy="307777"/>
          </a:xfrm>
          <a:prstGeom prst="rect">
            <a:avLst/>
          </a:prstGeom>
          <a:noFill/>
        </p:spPr>
        <p:txBody>
          <a:bodyPr wrap="square" rtlCol="0">
            <a:spAutoFit/>
          </a:bodyPr>
          <a:lstStyle/>
          <a:p>
            <a:pPr algn="ctr"/>
            <a:r>
              <a:rPr lang="it-IT" sz="1400" dirty="0">
                <a:solidFill>
                  <a:srgbClr val="7030A0"/>
                </a:solidFill>
              </a:rPr>
              <a:t>Cart Display</a:t>
            </a:r>
          </a:p>
        </p:txBody>
      </p:sp>
    </p:spTree>
    <p:extLst>
      <p:ext uri="{BB962C8B-B14F-4D97-AF65-F5344CB8AC3E}">
        <p14:creationId xmlns:p14="http://schemas.microsoft.com/office/powerpoint/2010/main" val="283272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par>
                                <p:cTn id="47" presetID="10"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par>
                                <p:cTn id="53" presetID="10"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fade">
                                      <p:cBhvr>
                                        <p:cTn id="70" dur="500"/>
                                        <p:tgtEl>
                                          <p:spTgt spid="8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500"/>
                                        <p:tgtEl>
                                          <p:spTgt spid="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500"/>
                                        <p:tgtEl>
                                          <p:spTgt spid="9"/>
                                        </p:tgtEl>
                                      </p:cBhvr>
                                    </p:animEffect>
                                  </p:childTnLst>
                                </p:cTn>
                              </p:par>
                              <p:par>
                                <p:cTn id="102" presetID="10" presetClass="entr" presetSubtype="0" fill="hold" nodeType="with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fade">
                                      <p:cBhvr>
                                        <p:cTn id="104" dur="500"/>
                                        <p:tgtEl>
                                          <p:spTgt spid="1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par>
                                <p:cTn id="108" presetID="10" presetClass="entr" presetSubtype="0" fill="hold"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500"/>
                                        <p:tgtEl>
                                          <p:spTgt spid="1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500"/>
                                        <p:tgtEl>
                                          <p:spTgt spid="5"/>
                                        </p:tgtEl>
                                      </p:cBhvr>
                                    </p:animEffect>
                                  </p:childTnLst>
                                </p:cTn>
                              </p:par>
                              <p:par>
                                <p:cTn id="114" presetID="10" presetClass="entr" presetSubtype="0" fill="hold"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500"/>
                                        <p:tgtEl>
                                          <p:spTgt spid="7"/>
                                        </p:tgtEl>
                                      </p:cBhvr>
                                    </p:animEffect>
                                  </p:childTnLst>
                                </p:cTn>
                              </p:par>
                              <p:par>
                                <p:cTn id="120" presetID="10" presetClass="entr" presetSubtype="0" fill="hold"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500"/>
                                        <p:tgtEl>
                                          <p:spTgt spid="1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8"/>
                                        </p:tgtEl>
                                        <p:attrNameLst>
                                          <p:attrName>style.visibility</p:attrName>
                                        </p:attrNameLst>
                                      </p:cBhvr>
                                      <p:to>
                                        <p:strVal val="visible"/>
                                      </p:to>
                                    </p:set>
                                    <p:animEffect transition="in" filter="fade">
                                      <p:cBhvr>
                                        <p:cTn id="125" dur="500"/>
                                        <p:tgtEl>
                                          <p:spTgt spid="8"/>
                                        </p:tgtEl>
                                      </p:cBhvr>
                                    </p:animEffect>
                                  </p:childTnLst>
                                </p:cTn>
                              </p:par>
                              <p:par>
                                <p:cTn id="126" presetID="10" presetClass="entr" presetSubtype="0" fill="hold"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500"/>
                                        <p:tgtEl>
                                          <p:spTgt spid="2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500"/>
                                        <p:tgtEl>
                                          <p:spTgt spid="1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500"/>
                                        <p:tgtEl>
                                          <p:spTgt spid="10"/>
                                        </p:tgtEl>
                                      </p:cBhvr>
                                    </p:animEffect>
                                  </p:childTnLst>
                                </p:cTn>
                              </p:par>
                              <p:par>
                                <p:cTn id="135" presetID="10" presetClass="entr" presetSubtype="0" fill="hold" nodeType="with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fade">
                                      <p:cBhvr>
                                        <p:cTn id="137" dur="500"/>
                                        <p:tgtEl>
                                          <p:spTgt spid="17"/>
                                        </p:tgtEl>
                                      </p:cBhvr>
                                    </p:animEffect>
                                  </p:childTnLst>
                                </p:cTn>
                              </p:par>
                              <p:par>
                                <p:cTn id="138" presetID="10" presetClass="entr" presetSubtype="0" fill="hold" nodeType="with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fade">
                                      <p:cBhvr>
                                        <p:cTn id="140" dur="500"/>
                                        <p:tgtEl>
                                          <p:spTgt spid="2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fade">
                                      <p:cBhvr>
                                        <p:cTn id="143" dur="500"/>
                                        <p:tgtEl>
                                          <p:spTgt spid="1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24"/>
                                        </p:tgtEl>
                                        <p:attrNameLst>
                                          <p:attrName>style.visibility</p:attrName>
                                        </p:attrNameLst>
                                      </p:cBhvr>
                                      <p:to>
                                        <p:strVal val="visible"/>
                                      </p:to>
                                    </p:set>
                                    <p:animEffect transition="in" filter="fade">
                                      <p:cBhvr>
                                        <p:cTn id="148" dur="500"/>
                                        <p:tgtEl>
                                          <p:spTgt spid="24"/>
                                        </p:tgtEl>
                                      </p:cBhvr>
                                    </p:animEffect>
                                  </p:childTnLst>
                                </p:cTn>
                              </p:par>
                            </p:childTnLst>
                          </p:cTn>
                        </p:par>
                        <p:par>
                          <p:cTn id="149" fill="hold">
                            <p:stCondLst>
                              <p:cond delay="500"/>
                            </p:stCondLst>
                            <p:childTnLst>
                              <p:par>
                                <p:cTn id="150" presetID="10" presetClass="entr" presetSubtype="0" fill="hold" nodeType="afterEffect">
                                  <p:stCondLst>
                                    <p:cond delay="0"/>
                                  </p:stCondLst>
                                  <p:childTnLst>
                                    <p:set>
                                      <p:cBhvr>
                                        <p:cTn id="151" dur="1" fill="hold">
                                          <p:stCondLst>
                                            <p:cond delay="0"/>
                                          </p:stCondLst>
                                        </p:cTn>
                                        <p:tgtEl>
                                          <p:spTgt spid="25"/>
                                        </p:tgtEl>
                                        <p:attrNameLst>
                                          <p:attrName>style.visibility</p:attrName>
                                        </p:attrNameLst>
                                      </p:cBhvr>
                                      <p:to>
                                        <p:strVal val="visible"/>
                                      </p:to>
                                    </p:set>
                                    <p:animEffect transition="in" filter="fade">
                                      <p:cBhvr>
                                        <p:cTn id="152" dur="500"/>
                                        <p:tgtEl>
                                          <p:spTgt spid="25"/>
                                        </p:tgtEl>
                                      </p:cBhvr>
                                    </p:animEffect>
                                  </p:childTnLst>
                                </p:cTn>
                              </p:par>
                            </p:childTnLst>
                          </p:cTn>
                        </p:par>
                        <p:par>
                          <p:cTn id="153" fill="hold">
                            <p:stCondLst>
                              <p:cond delay="1000"/>
                            </p:stCondLst>
                            <p:childTnLst>
                              <p:par>
                                <p:cTn id="154" presetID="10" presetClass="entr" presetSubtype="0" fill="hold" nodeType="afterEffect">
                                  <p:stCondLst>
                                    <p:cond delay="0"/>
                                  </p:stCondLst>
                                  <p:childTnLst>
                                    <p:set>
                                      <p:cBhvr>
                                        <p:cTn id="155" dur="1" fill="hold">
                                          <p:stCondLst>
                                            <p:cond delay="0"/>
                                          </p:stCondLst>
                                        </p:cTn>
                                        <p:tgtEl>
                                          <p:spTgt spid="26"/>
                                        </p:tgtEl>
                                        <p:attrNameLst>
                                          <p:attrName>style.visibility</p:attrName>
                                        </p:attrNameLst>
                                      </p:cBhvr>
                                      <p:to>
                                        <p:strVal val="visible"/>
                                      </p:to>
                                    </p:set>
                                    <p:animEffect transition="in" filter="fade">
                                      <p:cBhvr>
                                        <p:cTn id="156" dur="500"/>
                                        <p:tgtEl>
                                          <p:spTgt spid="26"/>
                                        </p:tgtEl>
                                      </p:cBhvr>
                                    </p:animEffect>
                                  </p:childTnLst>
                                </p:cTn>
                              </p:par>
                            </p:childTnLst>
                          </p:cTn>
                        </p:par>
                        <p:par>
                          <p:cTn id="157" fill="hold">
                            <p:stCondLst>
                              <p:cond delay="1500"/>
                            </p:stCondLst>
                            <p:childTnLst>
                              <p:par>
                                <p:cTn id="158" presetID="10" presetClass="entr" presetSubtype="0" fill="hold" nodeType="afterEffect">
                                  <p:stCondLst>
                                    <p:cond delay="0"/>
                                  </p:stCondLst>
                                  <p:childTnLst>
                                    <p:set>
                                      <p:cBhvr>
                                        <p:cTn id="159" dur="1" fill="hold">
                                          <p:stCondLst>
                                            <p:cond delay="0"/>
                                          </p:stCondLst>
                                        </p:cTn>
                                        <p:tgtEl>
                                          <p:spTgt spid="27"/>
                                        </p:tgtEl>
                                        <p:attrNameLst>
                                          <p:attrName>style.visibility</p:attrName>
                                        </p:attrNameLst>
                                      </p:cBhvr>
                                      <p:to>
                                        <p:strVal val="visible"/>
                                      </p:to>
                                    </p:set>
                                    <p:animEffect transition="in" filter="fade">
                                      <p:cBhvr>
                                        <p:cTn id="160" dur="500"/>
                                        <p:tgtEl>
                                          <p:spTgt spid="27"/>
                                        </p:tgtEl>
                                      </p:cBhvr>
                                    </p:animEffect>
                                  </p:childTnLst>
                                </p:cTn>
                              </p:par>
                            </p:childTnLst>
                          </p:cTn>
                        </p:par>
                        <p:par>
                          <p:cTn id="161" fill="hold">
                            <p:stCondLst>
                              <p:cond delay="2000"/>
                            </p:stCondLst>
                            <p:childTnLst>
                              <p:par>
                                <p:cTn id="162" presetID="10" presetClass="entr" presetSubtype="0" fill="hold" nodeType="after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4"/>
                                        </p:tgtEl>
                                        <p:attrNameLst>
                                          <p:attrName>style.visibility</p:attrName>
                                        </p:attrNameLst>
                                      </p:cBhvr>
                                      <p:to>
                                        <p:strVal val="visible"/>
                                      </p:to>
                                    </p:set>
                                    <p:animEffect transition="in" filter="fade">
                                      <p:cBhvr>
                                        <p:cTn id="169" dur="500"/>
                                        <p:tgtEl>
                                          <p:spTgt spid="4"/>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29"/>
                                        </p:tgtEl>
                                        <p:attrNameLst>
                                          <p:attrName>style.visibility</p:attrName>
                                        </p:attrNameLst>
                                      </p:cBhvr>
                                      <p:to>
                                        <p:strVal val="visible"/>
                                      </p:to>
                                    </p:set>
                                    <p:animEffect transition="in" filter="fade">
                                      <p:cBhvr>
                                        <p:cTn id="174" dur="500"/>
                                        <p:tgtEl>
                                          <p:spTgt spid="29"/>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0"/>
                                        </p:tgtEl>
                                        <p:attrNameLst>
                                          <p:attrName>style.visibility</p:attrName>
                                        </p:attrNameLst>
                                      </p:cBhvr>
                                      <p:to>
                                        <p:strVal val="visible"/>
                                      </p:to>
                                    </p:set>
                                    <p:animEffect transition="in" filter="fade">
                                      <p:cBhvr>
                                        <p:cTn id="177" dur="500"/>
                                        <p:tgtEl>
                                          <p:spTgt spid="30"/>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1"/>
                                        </p:tgtEl>
                                        <p:attrNameLst>
                                          <p:attrName>style.visibility</p:attrName>
                                        </p:attrNameLst>
                                      </p:cBhvr>
                                      <p:to>
                                        <p:strVal val="visible"/>
                                      </p:to>
                                    </p:set>
                                    <p:animEffect transition="in" filter="fade">
                                      <p:cBhvr>
                                        <p:cTn id="180" dur="500"/>
                                        <p:tgtEl>
                                          <p:spTgt spid="3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fade">
                                      <p:cBhvr>
                                        <p:cTn id="183" dur="500"/>
                                        <p:tgtEl>
                                          <p:spTgt spid="32"/>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33"/>
                                        </p:tgtEl>
                                        <p:attrNameLst>
                                          <p:attrName>style.visibility</p:attrName>
                                        </p:attrNameLst>
                                      </p:cBhvr>
                                      <p:to>
                                        <p:strVal val="visible"/>
                                      </p:to>
                                    </p:set>
                                    <p:animEffect transition="in" filter="fade">
                                      <p:cBhvr>
                                        <p:cTn id="186" dur="500"/>
                                        <p:tgtEl>
                                          <p:spTgt spid="33"/>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34"/>
                                        </p:tgtEl>
                                        <p:attrNameLst>
                                          <p:attrName>style.visibility</p:attrName>
                                        </p:attrNameLst>
                                      </p:cBhvr>
                                      <p:to>
                                        <p:strVal val="visible"/>
                                      </p:to>
                                    </p:set>
                                    <p:animEffect transition="in" filter="fade">
                                      <p:cBhvr>
                                        <p:cTn id="189" dur="500"/>
                                        <p:tgtEl>
                                          <p:spTgt spid="34"/>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35"/>
                                        </p:tgtEl>
                                        <p:attrNameLst>
                                          <p:attrName>style.visibility</p:attrName>
                                        </p:attrNameLst>
                                      </p:cBhvr>
                                      <p:to>
                                        <p:strVal val="visible"/>
                                      </p:to>
                                    </p:set>
                                    <p:animEffect transition="in" filter="fade">
                                      <p:cBhvr>
                                        <p:cTn id="192" dur="500"/>
                                        <p:tgtEl>
                                          <p:spTgt spid="3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36"/>
                                        </p:tgtEl>
                                        <p:attrNameLst>
                                          <p:attrName>style.visibility</p:attrName>
                                        </p:attrNameLst>
                                      </p:cBhvr>
                                      <p:to>
                                        <p:strVal val="visible"/>
                                      </p:to>
                                    </p:set>
                                    <p:animEffect transition="in" filter="fade">
                                      <p:cBhvr>
                                        <p:cTn id="195" dur="500"/>
                                        <p:tgtEl>
                                          <p:spTgt spid="36"/>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38"/>
                                        </p:tgtEl>
                                        <p:attrNameLst>
                                          <p:attrName>style.visibility</p:attrName>
                                        </p:attrNameLst>
                                      </p:cBhvr>
                                      <p:to>
                                        <p:strVal val="visible"/>
                                      </p:to>
                                    </p:set>
                                    <p:animEffect transition="in" filter="fade">
                                      <p:cBhvr>
                                        <p:cTn id="198" dur="500"/>
                                        <p:tgtEl>
                                          <p:spTgt spid="38"/>
                                        </p:tgtEl>
                                      </p:cBhvr>
                                    </p:animEffect>
                                  </p:childTnLst>
                                </p:cTn>
                              </p:par>
                              <p:par>
                                <p:cTn id="199" presetID="10" presetClass="entr" presetSubtype="0" fill="hold" nodeType="withEffect">
                                  <p:stCondLst>
                                    <p:cond delay="0"/>
                                  </p:stCondLst>
                                  <p:childTnLst>
                                    <p:set>
                                      <p:cBhvr>
                                        <p:cTn id="200" dur="1" fill="hold">
                                          <p:stCondLst>
                                            <p:cond delay="0"/>
                                          </p:stCondLst>
                                        </p:cTn>
                                        <p:tgtEl>
                                          <p:spTgt spid="39"/>
                                        </p:tgtEl>
                                        <p:attrNameLst>
                                          <p:attrName>style.visibility</p:attrName>
                                        </p:attrNameLst>
                                      </p:cBhvr>
                                      <p:to>
                                        <p:strVal val="visible"/>
                                      </p:to>
                                    </p:set>
                                    <p:animEffect transition="in" filter="fade">
                                      <p:cBhvr>
                                        <p:cTn id="201" dur="500"/>
                                        <p:tgtEl>
                                          <p:spTgt spid="39"/>
                                        </p:tgtEl>
                                      </p:cBhvr>
                                    </p:animEffect>
                                  </p:childTnLst>
                                </p:cTn>
                              </p:par>
                              <p:par>
                                <p:cTn id="202" presetID="10" presetClass="entr" presetSubtype="0" fill="hold" nodeType="withEffect">
                                  <p:stCondLst>
                                    <p:cond delay="0"/>
                                  </p:stCondLst>
                                  <p:childTnLst>
                                    <p:set>
                                      <p:cBhvr>
                                        <p:cTn id="203" dur="1" fill="hold">
                                          <p:stCondLst>
                                            <p:cond delay="0"/>
                                          </p:stCondLst>
                                        </p:cTn>
                                        <p:tgtEl>
                                          <p:spTgt spid="40"/>
                                        </p:tgtEl>
                                        <p:attrNameLst>
                                          <p:attrName>style.visibility</p:attrName>
                                        </p:attrNameLst>
                                      </p:cBhvr>
                                      <p:to>
                                        <p:strVal val="visible"/>
                                      </p:to>
                                    </p:set>
                                    <p:animEffect transition="in" filter="fade">
                                      <p:cBhvr>
                                        <p:cTn id="204" dur="500"/>
                                        <p:tgtEl>
                                          <p:spTgt spid="40"/>
                                        </p:tgtEl>
                                      </p:cBhvr>
                                    </p:animEffect>
                                  </p:childTnLst>
                                </p:cTn>
                              </p:par>
                              <p:par>
                                <p:cTn id="205" presetID="10" presetClass="entr" presetSubtype="0" fill="hold" nodeType="withEffect">
                                  <p:stCondLst>
                                    <p:cond delay="0"/>
                                  </p:stCondLst>
                                  <p:childTnLst>
                                    <p:set>
                                      <p:cBhvr>
                                        <p:cTn id="206" dur="1" fill="hold">
                                          <p:stCondLst>
                                            <p:cond delay="0"/>
                                          </p:stCondLst>
                                        </p:cTn>
                                        <p:tgtEl>
                                          <p:spTgt spid="41"/>
                                        </p:tgtEl>
                                        <p:attrNameLst>
                                          <p:attrName>style.visibility</p:attrName>
                                        </p:attrNameLst>
                                      </p:cBhvr>
                                      <p:to>
                                        <p:strVal val="visible"/>
                                      </p:to>
                                    </p:set>
                                    <p:animEffect transition="in" filter="fade">
                                      <p:cBhvr>
                                        <p:cTn id="207" dur="500"/>
                                        <p:tgtEl>
                                          <p:spTgt spid="41"/>
                                        </p:tgtEl>
                                      </p:cBhvr>
                                    </p:animEffect>
                                  </p:childTnLst>
                                </p:cTn>
                              </p:par>
                              <p:par>
                                <p:cTn id="208" presetID="10" presetClass="entr" presetSubtype="0" fill="hold" nodeType="withEffect">
                                  <p:stCondLst>
                                    <p:cond delay="0"/>
                                  </p:stCondLst>
                                  <p:childTnLst>
                                    <p:set>
                                      <p:cBhvr>
                                        <p:cTn id="209" dur="1" fill="hold">
                                          <p:stCondLst>
                                            <p:cond delay="0"/>
                                          </p:stCondLst>
                                        </p:cTn>
                                        <p:tgtEl>
                                          <p:spTgt spid="42"/>
                                        </p:tgtEl>
                                        <p:attrNameLst>
                                          <p:attrName>style.visibility</p:attrName>
                                        </p:attrNameLst>
                                      </p:cBhvr>
                                      <p:to>
                                        <p:strVal val="visible"/>
                                      </p:to>
                                    </p:set>
                                    <p:animEffect transition="in" filter="fade">
                                      <p:cBhvr>
                                        <p:cTn id="210" dur="500"/>
                                        <p:tgtEl>
                                          <p:spTgt spid="42"/>
                                        </p:tgtEl>
                                      </p:cBhvr>
                                    </p:animEffect>
                                  </p:childTnLst>
                                </p:cTn>
                              </p:par>
                              <p:par>
                                <p:cTn id="211" presetID="10" presetClass="entr" presetSubtype="0" fill="hold" nodeType="withEffect">
                                  <p:stCondLst>
                                    <p:cond delay="0"/>
                                  </p:stCondLst>
                                  <p:childTnLst>
                                    <p:set>
                                      <p:cBhvr>
                                        <p:cTn id="212" dur="1" fill="hold">
                                          <p:stCondLst>
                                            <p:cond delay="0"/>
                                          </p:stCondLst>
                                        </p:cTn>
                                        <p:tgtEl>
                                          <p:spTgt spid="43"/>
                                        </p:tgtEl>
                                        <p:attrNameLst>
                                          <p:attrName>style.visibility</p:attrName>
                                        </p:attrNameLst>
                                      </p:cBhvr>
                                      <p:to>
                                        <p:strVal val="visible"/>
                                      </p:to>
                                    </p:set>
                                    <p:animEffect transition="in" filter="fade">
                                      <p:cBhvr>
                                        <p:cTn id="213" dur="500"/>
                                        <p:tgtEl>
                                          <p:spTgt spid="43"/>
                                        </p:tgtEl>
                                      </p:cBhvr>
                                    </p:animEffect>
                                  </p:childTnLst>
                                </p:cTn>
                              </p:par>
                              <p:par>
                                <p:cTn id="214" presetID="10" presetClass="entr" presetSubtype="0" fill="hold" nodeType="withEffect">
                                  <p:stCondLst>
                                    <p:cond delay="0"/>
                                  </p:stCondLst>
                                  <p:childTnLst>
                                    <p:set>
                                      <p:cBhvr>
                                        <p:cTn id="215" dur="1" fill="hold">
                                          <p:stCondLst>
                                            <p:cond delay="0"/>
                                          </p:stCondLst>
                                        </p:cTn>
                                        <p:tgtEl>
                                          <p:spTgt spid="44"/>
                                        </p:tgtEl>
                                        <p:attrNameLst>
                                          <p:attrName>style.visibility</p:attrName>
                                        </p:attrNameLst>
                                      </p:cBhvr>
                                      <p:to>
                                        <p:strVal val="visible"/>
                                      </p:to>
                                    </p:set>
                                    <p:animEffect transition="in" filter="fade">
                                      <p:cBhvr>
                                        <p:cTn id="216" dur="500"/>
                                        <p:tgtEl>
                                          <p:spTgt spid="44"/>
                                        </p:tgtEl>
                                      </p:cBhvr>
                                    </p:animEffect>
                                  </p:childTnLst>
                                </p:cTn>
                              </p:par>
                              <p:par>
                                <p:cTn id="217" presetID="10" presetClass="entr" presetSubtype="0" fill="hold" nodeType="withEffect">
                                  <p:stCondLst>
                                    <p:cond delay="0"/>
                                  </p:stCondLst>
                                  <p:childTnLst>
                                    <p:set>
                                      <p:cBhvr>
                                        <p:cTn id="218" dur="1" fill="hold">
                                          <p:stCondLst>
                                            <p:cond delay="0"/>
                                          </p:stCondLst>
                                        </p:cTn>
                                        <p:tgtEl>
                                          <p:spTgt spid="45"/>
                                        </p:tgtEl>
                                        <p:attrNameLst>
                                          <p:attrName>style.visibility</p:attrName>
                                        </p:attrNameLst>
                                      </p:cBhvr>
                                      <p:to>
                                        <p:strVal val="visible"/>
                                      </p:to>
                                    </p:set>
                                    <p:animEffect transition="in" filter="fade">
                                      <p:cBhvr>
                                        <p:cTn id="219" dur="500"/>
                                        <p:tgtEl>
                                          <p:spTgt spid="45"/>
                                        </p:tgtEl>
                                      </p:cBhvr>
                                    </p:animEffect>
                                  </p:childTnLst>
                                </p:cTn>
                              </p:par>
                              <p:par>
                                <p:cTn id="220" presetID="10" presetClass="entr" presetSubtype="0" fill="hold" nodeType="withEffect">
                                  <p:stCondLst>
                                    <p:cond delay="0"/>
                                  </p:stCondLst>
                                  <p:childTnLst>
                                    <p:set>
                                      <p:cBhvr>
                                        <p:cTn id="221" dur="1" fill="hold">
                                          <p:stCondLst>
                                            <p:cond delay="0"/>
                                          </p:stCondLst>
                                        </p:cTn>
                                        <p:tgtEl>
                                          <p:spTgt spid="47"/>
                                        </p:tgtEl>
                                        <p:attrNameLst>
                                          <p:attrName>style.visibility</p:attrName>
                                        </p:attrNameLst>
                                      </p:cBhvr>
                                      <p:to>
                                        <p:strVal val="visible"/>
                                      </p:to>
                                    </p:set>
                                    <p:animEffect transition="in" filter="fade">
                                      <p:cBhvr>
                                        <p:cTn id="222" dur="500"/>
                                        <p:tgtEl>
                                          <p:spTgt spid="4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fade">
                                      <p:cBhvr>
                                        <p:cTn id="225" dur="500"/>
                                        <p:tgtEl>
                                          <p:spTgt spid="48"/>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49"/>
                                        </p:tgtEl>
                                        <p:attrNameLst>
                                          <p:attrName>style.visibility</p:attrName>
                                        </p:attrNameLst>
                                      </p:cBhvr>
                                      <p:to>
                                        <p:strVal val="visible"/>
                                      </p:to>
                                    </p:set>
                                    <p:animEffect transition="in" filter="fade">
                                      <p:cBhvr>
                                        <p:cTn id="233" dur="500"/>
                                        <p:tgtEl>
                                          <p:spTgt spid="49"/>
                                        </p:tgtEl>
                                      </p:cBhvr>
                                    </p:animEffect>
                                  </p:childTnLst>
                                </p:cTn>
                              </p:par>
                            </p:childTnLst>
                          </p:cTn>
                        </p:par>
                        <p:par>
                          <p:cTn id="234" fill="hold">
                            <p:stCondLst>
                              <p:cond delay="500"/>
                            </p:stCondLst>
                            <p:childTnLst>
                              <p:par>
                                <p:cTn id="235" presetID="10" presetClass="entr" presetSubtype="0" fill="hold" nodeType="afterEffect">
                                  <p:stCondLst>
                                    <p:cond delay="0"/>
                                  </p:stCondLst>
                                  <p:childTnLst>
                                    <p:set>
                                      <p:cBhvr>
                                        <p:cTn id="236" dur="1" fill="hold">
                                          <p:stCondLst>
                                            <p:cond delay="0"/>
                                          </p:stCondLst>
                                        </p:cTn>
                                        <p:tgtEl>
                                          <p:spTgt spid="50"/>
                                        </p:tgtEl>
                                        <p:attrNameLst>
                                          <p:attrName>style.visibility</p:attrName>
                                        </p:attrNameLst>
                                      </p:cBhvr>
                                      <p:to>
                                        <p:strVal val="visible"/>
                                      </p:to>
                                    </p:set>
                                    <p:animEffect transition="in" filter="fade">
                                      <p:cBhvr>
                                        <p:cTn id="237" dur="500"/>
                                        <p:tgtEl>
                                          <p:spTgt spid="50"/>
                                        </p:tgtEl>
                                      </p:cBhvr>
                                    </p:animEffect>
                                  </p:childTnLst>
                                </p:cTn>
                              </p:par>
                            </p:childTnLst>
                          </p:cTn>
                        </p:par>
                        <p:par>
                          <p:cTn id="238" fill="hold">
                            <p:stCondLst>
                              <p:cond delay="1000"/>
                            </p:stCondLst>
                            <p:childTnLst>
                              <p:par>
                                <p:cTn id="239" presetID="10" presetClass="entr" presetSubtype="0" fill="hold" nodeType="afterEffect">
                                  <p:stCondLst>
                                    <p:cond delay="0"/>
                                  </p:stCondLst>
                                  <p:childTnLst>
                                    <p:set>
                                      <p:cBhvr>
                                        <p:cTn id="240" dur="1" fill="hold">
                                          <p:stCondLst>
                                            <p:cond delay="0"/>
                                          </p:stCondLst>
                                        </p:cTn>
                                        <p:tgtEl>
                                          <p:spTgt spid="51"/>
                                        </p:tgtEl>
                                        <p:attrNameLst>
                                          <p:attrName>style.visibility</p:attrName>
                                        </p:attrNameLst>
                                      </p:cBhvr>
                                      <p:to>
                                        <p:strVal val="visible"/>
                                      </p:to>
                                    </p:set>
                                    <p:animEffect transition="in" filter="fade">
                                      <p:cBhvr>
                                        <p:cTn id="2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29" grpId="0" animBg="1"/>
      <p:bldP spid="30" grpId="0" animBg="1"/>
      <p:bldP spid="31" grpId="0" animBg="1"/>
      <p:bldP spid="32" grpId="0" animBg="1"/>
      <p:bldP spid="33" grpId="0" animBg="1"/>
      <p:bldP spid="34" grpId="0" animBg="1"/>
      <p:bldP spid="35" grpId="0" animBg="1"/>
      <p:bldP spid="36" grpId="0" animBg="1"/>
      <p:bldP spid="38" grpId="0" animBg="1"/>
      <p:bldP spid="48" grpId="0" animBg="1"/>
      <p:bldP spid="52" grpId="0"/>
      <p:bldP spid="55" grpId="0" animBg="1"/>
      <p:bldP spid="56" grpId="0" animBg="1"/>
      <p:bldP spid="57" grpId="0" animBg="1"/>
      <p:bldP spid="58" grpId="0" animBg="1"/>
      <p:bldP spid="59" grpId="0" animBg="1"/>
      <p:bldP spid="60" grpId="0" animBg="1"/>
      <p:bldP spid="61" grpId="0" animBg="1"/>
      <p:bldP spid="62" grpId="0" animBg="1"/>
      <p:bldP spid="64" grpId="0" animBg="1"/>
      <p:bldP spid="79" grpId="0"/>
      <p:bldP spid="80" grpId="0" animBg="1"/>
      <p:bldP spid="81" grpId="0" animBg="1"/>
      <p:bldP spid="82" grpId="0" animBg="1"/>
      <p:bldP spid="83" grpId="0"/>
      <p:bldP spid="84" grpId="0"/>
      <p:bldP spid="86" grpId="0"/>
      <p:bldP spid="3" grpId="0"/>
      <p:bldP spid="53" grpId="0"/>
      <p:bldP spid="54" grpId="0"/>
      <p:bldP spid="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789</Words>
  <Application>Microsoft Office PowerPoint</Application>
  <PresentationFormat>Widescreen</PresentationFormat>
  <Paragraphs>153</Paragraphs>
  <Slides>35</Slides>
  <Notes>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Cascadia Mono ExtraLight</vt:lpstr>
      <vt:lpstr>Inter</vt:lpstr>
      <vt:lpstr>Office Theme</vt:lpstr>
      <vt:lpstr>Gestione dello stato in Blazor</vt:lpstr>
      <vt:lpstr>Un grazie agli sponsor</vt:lpstr>
      <vt:lpstr>E alle community che ci hanno supportato</vt:lpstr>
      <vt:lpstr>Why this talk?</vt:lpstr>
      <vt:lpstr>What is state?</vt:lpstr>
      <vt:lpstr>Is it a SPA problem?</vt:lpstr>
      <vt:lpstr>Not really..</vt:lpstr>
      <vt:lpstr>State in a Blazor Application</vt:lpstr>
      <vt:lpstr>What is State Management?</vt:lpstr>
      <vt:lpstr>How can we do State Management in Blazor?</vt:lpstr>
      <vt:lpstr>Demo</vt:lpstr>
      <vt:lpstr>Cascading Parameters &amp; Values</vt:lpstr>
      <vt:lpstr>Cascading Parameters – Store</vt:lpstr>
      <vt:lpstr>Cascading Parameters – Wire Up</vt:lpstr>
      <vt:lpstr>Cascading Parameters – Use in component 1/2</vt:lpstr>
      <vt:lpstr>Cascading Parameters – Use in component 2/2</vt:lpstr>
      <vt:lpstr>Cascading Parameters – Pros &amp; Cons</vt:lpstr>
      <vt:lpstr>State Container Service – Wire Up &amp; Store</vt:lpstr>
      <vt:lpstr>State Container Service – Use in component</vt:lpstr>
      <vt:lpstr>State Container Service – Pros &amp; Cons</vt:lpstr>
      <vt:lpstr>Observable State – Wire Up &amp; Store</vt:lpstr>
      <vt:lpstr>Observable State – Use in component</vt:lpstr>
      <vt:lpstr>Observable State – Pros &amp; Cons</vt:lpstr>
      <vt:lpstr>Flux pattern</vt:lpstr>
      <vt:lpstr>Flux pattern – Fluxor Implementation</vt:lpstr>
      <vt:lpstr>Flux pattern – Wire up</vt:lpstr>
      <vt:lpstr>Flux pattern – State Definition</vt:lpstr>
      <vt:lpstr>Flux pattern – Use store in a Component</vt:lpstr>
      <vt:lpstr>Flux pattern –Reducers</vt:lpstr>
      <vt:lpstr>Flux pattern – Pros &amp; Cons</vt:lpstr>
      <vt:lpstr>Flux pattern – Fluxor with effects</vt:lpstr>
      <vt:lpstr>Wrap up</vt:lpstr>
      <vt:lpstr>PowerPoint Presentation</vt:lpstr>
      <vt:lpstr>Questions?</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Aponte</dc:creator>
  <cp:lastModifiedBy>Fabio Spaziani</cp:lastModifiedBy>
  <cp:revision>7</cp:revision>
  <dcterms:created xsi:type="dcterms:W3CDTF">2022-05-07T17:10:36Z</dcterms:created>
  <dcterms:modified xsi:type="dcterms:W3CDTF">2023-05-27T10:03:19Z</dcterms:modified>
</cp:coreProperties>
</file>