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81569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68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76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0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99316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55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97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87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39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339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35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B7F7563-50D4-4957-8DE5-4A0440036FB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CC261A0-7017-4C1A-8DEF-49C86DC4B22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859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A0269-88C4-C071-0B53-807A463A3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Jws</a:t>
            </a:r>
            <a:r>
              <a:rPr lang="pt-BR" dirty="0"/>
              <a:t> - Token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DBACDB-E5C5-E6DA-CEE9-7EE76D6DE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5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82A56-7632-0A68-92AE-773FB1BA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Controller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0EF2D0-9BED-32B0-F62F-5905D68AC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8134" y="1638300"/>
            <a:ext cx="2793866" cy="3581400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CE9778-850B-2957-9143-D0EEAFEEB049}"/>
              </a:ext>
            </a:extLst>
          </p:cNvPr>
          <p:cNvSpPr txBox="1"/>
          <p:nvPr/>
        </p:nvSpPr>
        <p:spPr>
          <a:xfrm>
            <a:off x="1460183" y="1638300"/>
            <a:ext cx="60979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Microsoft.AspNetCore.Mvc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WebApplicationAPI.Model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[Route(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"api/[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]"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AuthController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ControllerBase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TokenService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tokenService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AuthController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TokenService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tokenService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tokenService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tokenService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IActionResult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Autenticar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FromBody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LoginModel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login)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login.Usuario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login.Senha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"123"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token = _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tokenService.GerarToken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login.Usuario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 token });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Unauthorized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7844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EF2E719A-1618-823E-0A0B-D51BE24434E3}"/>
              </a:ext>
            </a:extLst>
          </p:cNvPr>
          <p:cNvSpPr txBox="1"/>
          <p:nvPr/>
        </p:nvSpPr>
        <p:spPr>
          <a:xfrm>
            <a:off x="740093" y="474345"/>
            <a:ext cx="609790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Pega</a:t>
            </a:r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 a connection string do </a:t>
            </a:r>
            <a:r>
              <a:rPr lang="en-US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appsettings.json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builder.Configuration.GetConnectionString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strConexao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??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InvalidOperationException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"Connection string '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strConexao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' 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não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encontrada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Registra o </a:t>
            </a:r>
            <a:r>
              <a:rPr lang="pt-BR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DbContext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 para injeção de dependência usando SQL Server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builder.Services.AddDbContext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WebApiContext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&gt;(options =&gt;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options.UseSqlServer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connectionString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Registra o repositório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builder.Services.AddScoped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IProdutoRepository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ProdutoRepository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Registra o serviço para gerar token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builder.Services.AddScoped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TokenService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Configura autenticação JWT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Encoding.ASCII.GetBytes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builder.Configuration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JwtSettings:SecretKey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builder.Services.AddAuthentication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options.DefaultAuthenticateScheme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JwtBearerDefaults.AuthenticationScheme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options.DefaultChallengeScheme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JwtBearerDefaults.AuthenticationScheme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AddJwtBearer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options.RequireHttpsMetadata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options.SaveToken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options.TokenValidationParameters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TokenValidationParameters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ValidateIssuerSigningKey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IssuerSigningKey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SymmetricSecurityKey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ValidateIssuer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ou </a:t>
            </a:r>
            <a:r>
              <a:rPr lang="pt-BR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, dependendo do seu cenário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ValidateAudience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ou </a:t>
            </a:r>
            <a:r>
              <a:rPr lang="pt-BR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, dependendo do seu cenário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ValidateLifetime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ClockSkew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TimeSpan.Zero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builder.Services.AddControllers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465DE5-06A8-C576-26D4-3397D5FA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364" y="1638050"/>
            <a:ext cx="3124636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6465DE5-06A8-C576-26D4-3397D5FAC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364" y="1638050"/>
            <a:ext cx="3124636" cy="35819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673B320-9F9D-F11D-2F2E-5F9383BE2879}"/>
              </a:ext>
            </a:extLst>
          </p:cNvPr>
          <p:cNvSpPr txBox="1"/>
          <p:nvPr/>
        </p:nvSpPr>
        <p:spPr>
          <a:xfrm>
            <a:off x="740093" y="-20806"/>
            <a:ext cx="6097904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Configura Swagger com autenticação JWT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builder.Services.AddEndpointsApiExplorer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(c =&gt;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c.SwaggerDoc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"v1"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OpenApiInfo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Title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WebApplicationAPI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Version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"v1"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c.AddSecurityDefinition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"Bearer"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OpenApiSecurityScheme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Description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"JWT 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Authorization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header usando o esquema 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Bearer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. Exemplo: \"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Bearer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 {token}\""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Authorization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ParameterLocation.Header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SecuritySchemeType.Http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    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aqui mudou para Http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Scheme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bearer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                  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e aqui para "</a:t>
            </a:r>
            <a:r>
              <a:rPr lang="pt-BR" sz="9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bearer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" (minúsculo)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BearerFormat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"JWT"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c.AddSecurityRequirement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OpenApiSecurityRequirement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OpenApiSecurityScheme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Reference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OpenApiReference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Type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ReferenceType.SecurityScheme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Id = 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9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Bearer</a:t>
            </a:r>
            <a:r>
              <a:rPr lang="pt-BR" sz="9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},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Array.Empty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Configure o pipeline HTTP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app.Environment.IsDevelopment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app.UseSwaggerUI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app.UseAuthentication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pt-BR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 IMPORTANTÍSSIMO ativar autenticação antes de autorização</a:t>
            </a:r>
            <a:endParaRPr lang="pt-BR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app.UseAuthorization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app.MapControllers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pt-B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6173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D5E858-F7C8-87AB-C390-FE5365840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8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B3F4F-F1D1-9888-26B7-4E85C602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🛠️ Estrutura do JWT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955EF0-6888-F21D-86EA-85C7FC5B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token tem 3 partes, separadas por ponto</a:t>
            </a:r>
          </a:p>
          <a:p>
            <a:endParaRPr lang="pt-BR" dirty="0"/>
          </a:p>
          <a:p>
            <a:r>
              <a:rPr lang="pt-BR" dirty="0"/>
              <a:t> (.):</a:t>
            </a:r>
            <a:r>
              <a:rPr lang="pt-BR" dirty="0" err="1"/>
              <a:t>CopiarEditarxxxxx.yyyyy.zzzzz</a:t>
            </a:r>
            <a:endParaRPr lang="pt-BR" dirty="0"/>
          </a:p>
          <a:p>
            <a:endParaRPr lang="pt-BR" dirty="0"/>
          </a:p>
          <a:p>
            <a:r>
              <a:rPr lang="pt-BR" dirty="0"/>
              <a:t>Header: informações sobre o algoritmo usado (</a:t>
            </a:r>
            <a:r>
              <a:rPr lang="pt-BR" dirty="0" err="1"/>
              <a:t>ex</a:t>
            </a:r>
            <a:r>
              <a:rPr lang="pt-BR" dirty="0"/>
              <a:t>: HS256)</a:t>
            </a:r>
          </a:p>
          <a:p>
            <a:r>
              <a:rPr lang="pt-BR" dirty="0" err="1"/>
              <a:t>Payload</a:t>
            </a:r>
            <a:r>
              <a:rPr lang="pt-BR" dirty="0"/>
              <a:t>: os dados (</a:t>
            </a:r>
            <a:r>
              <a:rPr lang="pt-BR" dirty="0" err="1"/>
              <a:t>claims</a:t>
            </a:r>
            <a:r>
              <a:rPr lang="pt-BR" dirty="0"/>
              <a:t>), como </a:t>
            </a:r>
            <a:r>
              <a:rPr lang="pt-BR" dirty="0" err="1"/>
              <a:t>userId</a:t>
            </a:r>
            <a:r>
              <a:rPr lang="pt-BR" dirty="0"/>
              <a:t>, </a:t>
            </a:r>
            <a:r>
              <a:rPr lang="pt-BR" dirty="0" err="1"/>
              <a:t>email</a:t>
            </a:r>
            <a:r>
              <a:rPr lang="pt-BR" dirty="0"/>
              <a:t>, etc.</a:t>
            </a:r>
          </a:p>
          <a:p>
            <a:r>
              <a:rPr lang="pt-BR" dirty="0" err="1"/>
              <a:t>Signature</a:t>
            </a:r>
            <a:r>
              <a:rPr lang="pt-BR" dirty="0"/>
              <a:t>: uma assinatura digital que garante a integridade do token</a:t>
            </a:r>
          </a:p>
        </p:txBody>
      </p:sp>
    </p:spTree>
    <p:extLst>
      <p:ext uri="{BB962C8B-B14F-4D97-AF65-F5344CB8AC3E}">
        <p14:creationId xmlns:p14="http://schemas.microsoft.com/office/powerpoint/2010/main" val="1985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D01D9-6E4B-B079-2017-0466567D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FE82F2-1E9A-A5E2-6447-8FB8F3B65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5107"/>
            <a:ext cx="5497830" cy="36365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Header: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alg</a:t>
            </a:r>
            <a:r>
              <a:rPr lang="pt-BR" dirty="0"/>
              <a:t>": "HS256",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typ</a:t>
            </a:r>
            <a:r>
              <a:rPr lang="pt-BR" dirty="0"/>
              <a:t>": "JWT"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Payload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  "sub": "1234567890",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name</a:t>
            </a:r>
            <a:r>
              <a:rPr lang="pt-BR" dirty="0"/>
              <a:t>": "Fábio",</a:t>
            </a:r>
          </a:p>
          <a:p>
            <a:pPr marL="0" indent="0">
              <a:buNone/>
            </a:pPr>
            <a:r>
              <a:rPr lang="pt-BR" dirty="0"/>
              <a:t>  "role": "admin",</a:t>
            </a:r>
          </a:p>
          <a:p>
            <a:pPr marL="0" indent="0">
              <a:buNone/>
            </a:pPr>
            <a:r>
              <a:rPr lang="pt-BR" dirty="0"/>
              <a:t>  "</a:t>
            </a:r>
            <a:r>
              <a:rPr lang="pt-BR" dirty="0" err="1"/>
              <a:t>exp</a:t>
            </a:r>
            <a:r>
              <a:rPr lang="pt-BR" dirty="0"/>
              <a:t>": 1735689600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5990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1C72AE-C5AD-9A35-3CAE-5410063E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altLang="pt-B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Como funciona o JWT na prática?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B7CC03-841E-0110-843C-BDAF2878B5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0" y="1808615"/>
            <a:ext cx="9546203" cy="24160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altLang="pt-BR" dirty="0"/>
              <a:t>1. Login (Autenticação)</a:t>
            </a:r>
          </a:p>
          <a:p>
            <a:pPr marL="0" indent="0">
              <a:buNone/>
            </a:pPr>
            <a:r>
              <a:rPr lang="pt-BR" altLang="pt-BR" dirty="0"/>
              <a:t>O usuário envia </a:t>
            </a:r>
            <a:r>
              <a:rPr lang="pt-BR" altLang="pt-BR" dirty="0" err="1"/>
              <a:t>email</a:t>
            </a:r>
            <a:r>
              <a:rPr lang="pt-BR" altLang="pt-BR" dirty="0"/>
              <a:t> e senha para a API.</a:t>
            </a:r>
          </a:p>
          <a:p>
            <a:pPr marL="0" indent="0">
              <a:buNone/>
            </a:pPr>
            <a:r>
              <a:rPr lang="pt-BR" altLang="pt-BR" dirty="0"/>
              <a:t>A API verifica os dados.</a:t>
            </a:r>
          </a:p>
          <a:p>
            <a:pPr marL="0" indent="0">
              <a:buNone/>
            </a:pPr>
            <a:r>
              <a:rPr lang="pt-BR" altLang="pt-BR" dirty="0"/>
              <a:t>Se estiver tudo certo, ela gera um JWT com os dados do usuário e devolve o token.</a:t>
            </a:r>
          </a:p>
          <a:p>
            <a:pPr marL="0" indent="0">
              <a:buNone/>
            </a:pPr>
            <a:endParaRPr lang="pt-BR" alt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61D656-3A3D-FB81-34C6-DBE5EA5FBDBA}"/>
              </a:ext>
            </a:extLst>
          </p:cNvPr>
          <p:cNvSpPr txBox="1"/>
          <p:nvPr/>
        </p:nvSpPr>
        <p:spPr>
          <a:xfrm>
            <a:off x="810000" y="3897629"/>
            <a:ext cx="6103620" cy="28232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inden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/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/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5pPr>
            <a:lvl6pPr marL="24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6pPr>
            <a:lvl7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7pPr>
            <a:lvl8pPr marL="32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8pPr>
            <a:lvl9pPr marL="3600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/>
            </a:lvl9pPr>
          </a:lstStyle>
          <a:p>
            <a:r>
              <a:rPr lang="pt-BR" sz="1000" dirty="0"/>
              <a:t>POST /login</a:t>
            </a:r>
          </a:p>
          <a:p>
            <a:r>
              <a:rPr lang="pt-BR" sz="1000" dirty="0"/>
              <a:t>{</a:t>
            </a:r>
          </a:p>
          <a:p>
            <a:r>
              <a:rPr lang="pt-BR" sz="1000" dirty="0"/>
              <a:t>  "</a:t>
            </a:r>
            <a:r>
              <a:rPr lang="pt-BR" sz="1000" dirty="0" err="1"/>
              <a:t>email</a:t>
            </a:r>
            <a:r>
              <a:rPr lang="pt-BR" sz="1000" dirty="0"/>
              <a:t>": "fabio@email.com",</a:t>
            </a:r>
          </a:p>
          <a:p>
            <a:r>
              <a:rPr lang="pt-BR" sz="1000" dirty="0"/>
              <a:t>  "senha": "123456"</a:t>
            </a:r>
          </a:p>
          <a:p>
            <a:r>
              <a:rPr lang="pt-BR" sz="1000" dirty="0"/>
              <a:t>}</a:t>
            </a:r>
          </a:p>
          <a:p>
            <a:endParaRPr lang="pt-BR" sz="1000" dirty="0"/>
          </a:p>
          <a:p>
            <a:r>
              <a:rPr lang="pt-BR" sz="1000" dirty="0"/>
              <a:t>Resposta:</a:t>
            </a:r>
          </a:p>
          <a:p>
            <a:r>
              <a:rPr lang="pt-BR" sz="1000" dirty="0"/>
              <a:t>{</a:t>
            </a:r>
          </a:p>
          <a:p>
            <a:r>
              <a:rPr lang="pt-BR" sz="1000" dirty="0"/>
              <a:t>  "token": "eyJhbGciOiJIUzI1NiIsInR..."</a:t>
            </a:r>
          </a:p>
          <a:p>
            <a:r>
              <a:rPr lang="pt-B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66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2C8AE98-EF9E-082B-0B45-A5676F28A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Tutorial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7CECA65A-4B66-199E-51FF-24F945AE7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298221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CEE13-88A9-4C68-D007-E35EAAED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Instalar o pacote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6A36EE3-B0B8-FD9A-47B3-38BD916DA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051050"/>
            <a:ext cx="4241240" cy="3636963"/>
          </a:xfrm>
        </p:spPr>
      </p:pic>
    </p:spTree>
    <p:extLst>
      <p:ext uri="{BB962C8B-B14F-4D97-AF65-F5344CB8AC3E}">
        <p14:creationId xmlns:p14="http://schemas.microsoft.com/office/powerpoint/2010/main" val="329297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4EAA6-4475-CF54-5AA9-3E637215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 Autenticação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BE182-FF62-FC03-05B6-607764DD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WebApplicationAPI.Model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LoginModel</a:t>
            </a: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Usuario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Senha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684B05-61C4-98C2-884D-F3A2C0B32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082" y="1633287"/>
            <a:ext cx="2762636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5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D464B-81F9-01A6-9DB4-31D5DF5F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Appsettings.json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771ADA1-FC5F-2C1E-15CE-4EDBDD7C6167}"/>
              </a:ext>
            </a:extLst>
          </p:cNvPr>
          <p:cNvSpPr txBox="1"/>
          <p:nvPr/>
        </p:nvSpPr>
        <p:spPr>
          <a:xfrm>
            <a:off x="1371600" y="2171700"/>
            <a:ext cx="68922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Logging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LogLevel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"Default"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Information</a:t>
            </a:r>
            <a:r>
              <a:rPr lang="pt-B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Microsoft.AspNetCore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Warning</a:t>
            </a:r>
            <a:r>
              <a:rPr lang="pt-B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pt-BR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AllowedHosts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"*"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ConnectionStrings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strConexao</a:t>
            </a:r>
            <a:r>
              <a:rPr lang="en-US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"Server=PC-PROFESSOR\\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SQLEXPRESS;Database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BancoDeDadosCSharp;User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 Id=</a:t>
            </a:r>
            <a:r>
              <a:rPr lang="en-US" sz="105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saAdmin;Password</a:t>
            </a:r>
            <a:r>
              <a:rPr lang="en-US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=121790;TrustServerCertificate=True;"</a:t>
            </a:r>
            <a:endParaRPr lang="en-US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},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JwtSettings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SecretKey</a:t>
            </a:r>
            <a:r>
              <a:rPr lang="pt-BR" sz="105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pt-BR" sz="1050" dirty="0">
                <a:solidFill>
                  <a:srgbClr val="A31515"/>
                </a:solidFill>
                <a:latin typeface="Cascadia Mono" panose="020B0609020000020004" pitchFamily="49" charset="0"/>
              </a:rPr>
              <a:t>"yRn7lR2lP6k3FIMDFsmyTOyC5fCzph9ILM27iW+J9rI="</a:t>
            </a:r>
            <a:endParaRPr lang="pt-BR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pt-BR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D1CF6D-E3C5-7575-B521-5CFD6D11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890" y="1552313"/>
            <a:ext cx="347711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7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765A3B9-2629-825C-4228-2268A0CB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733" y="1621857"/>
            <a:ext cx="2991267" cy="359142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05998F-51A7-AE71-1FF6-58D9EA645CA8}"/>
              </a:ext>
            </a:extLst>
          </p:cNvPr>
          <p:cNvSpPr txBox="1"/>
          <p:nvPr/>
        </p:nvSpPr>
        <p:spPr>
          <a:xfrm>
            <a:off x="968692" y="766732"/>
            <a:ext cx="792384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Microsoft.IdentityModel.Tokens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System.IdentityModel.Tokens.Jwt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System.Security.Claims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TokenService</a:t>
            </a:r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secretKey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TokenService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IConfiguration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configuration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secretKey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configuration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JwtSettings:SecretKey</a:t>
            </a:r>
            <a:r>
              <a:rPr lang="pt-B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GerarToken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usuario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Encoding.ASCII.GetBytes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(_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secretKey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tokenHandler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JwtSecurityTokenHandler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tokenDescriptor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SecurityTokenDescriptor</a:t>
            </a:r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Subject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ClaimsIdentity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[]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Claim(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ClaimTypes.Name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usuario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}),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Expires =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DateTime.UtcNow.AddHours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(2),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SigningCredentials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SigningCredentials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SymmetricSecurityKey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SecurityAlgorithms.HmacSha256Signature)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endParaRPr lang="pt-B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b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b-NO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b-NO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token = tokenHandler.CreateToken(tokenDescriptor);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tokenHandler.WriteToken</a:t>
            </a:r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(token);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B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3780469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252</TotalTime>
  <Words>1080</Words>
  <Application>Microsoft Office PowerPoint</Application>
  <PresentationFormat>Widescreen</PresentationFormat>
  <Paragraphs>215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Cascadia Mono</vt:lpstr>
      <vt:lpstr>Franklin Gothic Book</vt:lpstr>
      <vt:lpstr>Wingdings 2</vt:lpstr>
      <vt:lpstr>Cortar</vt:lpstr>
      <vt:lpstr>Jws - Token</vt:lpstr>
      <vt:lpstr>🛠️ Estrutura do JWT</vt:lpstr>
      <vt:lpstr>Exemplo</vt:lpstr>
      <vt:lpstr>🔐 Como funciona o JWT na prática?</vt:lpstr>
      <vt:lpstr>Tutorial</vt:lpstr>
      <vt:lpstr>Instalar o pacote</vt:lpstr>
      <vt:lpstr>Model Autenticação</vt:lpstr>
      <vt:lpstr>Appsettings.json</vt:lpstr>
      <vt:lpstr>Apresentação do PowerPoint</vt:lpstr>
      <vt:lpstr>Controller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Jws - Token</dc:title>
  <dc:creator>Admin</dc:creator>
  <cp:lastModifiedBy>Admin</cp:lastModifiedBy>
  <cp:revision>4</cp:revision>
  <dcterms:created xsi:type="dcterms:W3CDTF">2025-08-07T11:46:27Z</dcterms:created>
  <dcterms:modified xsi:type="dcterms:W3CDTF">2025-08-07T15:59:22Z</dcterms:modified>
</cp:coreProperties>
</file>