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8D46E-C1D2-E447-F354-A4C99170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579C8-113C-3C21-147F-31B1FB3E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6CDEEB-52D0-4F6D-9C24-E121B84A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F5791-0692-4CC9-8C7F-8FED9422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E1C97C-4628-5465-A000-3AC39458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06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657FF-8DFD-3809-95AF-62F9E7DB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6950D-B7FF-9260-28A8-341437D06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E9F4D-1554-C5AA-B313-5AD2DF5F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6CED7-ED67-01E0-D240-DC1E7AA2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91815-528B-AF02-F253-7AB293BA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84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071A3F-5BFB-4139-680C-CA209A2CC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93FA11-A6EC-D09E-4A14-DCF0F1318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42AB0F-4D9F-8018-7C7F-AF477C29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3F4467-DDE5-919C-16B3-6D21A3B8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FEA742-6EE3-E9FC-F7B4-8623520D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1285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E7BC8-D1A9-E4B3-0E77-0407BD07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83913-98C6-0FD4-B9D3-B2BE2A4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8F502-DB6E-2164-8F55-FD88172D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D83E06-8FDB-337C-FD38-262726E8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D621A8-D3F0-25A7-2255-A27FF28D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58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455AA-7C5C-6321-9729-5571015B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8252B4-ECB6-C9EA-F4D1-45FD8E5DA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5C4DB-D6D1-4CA0-6956-31364F07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63FB8D-1C3A-891A-3BC1-32F80D19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BEE457-7537-4709-A38C-6FC2BD16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99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3102E-F34F-840F-8069-86EFB7DC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8A6E5D-52D1-B651-764A-622DF1AD2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49001F-5057-2D8F-C883-487A167A1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2DEA0E-D518-96AC-A6C6-1D176D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123B47-4A9C-5D28-0ED3-E960666B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3E626B-F986-CC48-1AC1-423BEC57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6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7B8E6-5C60-12C8-4A13-9D7C5E77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0EE8F7-3227-A592-2D85-B8FDDA10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479C66B-0D69-80E0-D6BD-86E4590DB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07A0063-5463-BA1A-9CB3-296899BB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804397-ED85-11F0-B859-A11478A63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DA11B62-DFBE-BB27-3E85-D909BA85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961705-4B98-E1AC-D236-B108F0C6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6CB9CB-AB22-079D-59C2-76569366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1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17373-5377-D39B-C3A8-8E76E558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02A42A-72DF-01AA-120B-5482609B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D920B6-C83C-5CB5-A979-7ADDB529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6BFAF5-8168-A6D9-DC2A-D6D21017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8EA332-D899-57D7-B726-5493650C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F8F3AC-D7EF-D8BE-51C5-C4EE038D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9BD083-BC4C-8E33-C02C-C248FD7E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8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C1E5E-2667-21B7-A748-A3F5E5C1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D15175-4B3A-01D1-0564-DA8036DDF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53458-0322-8F56-6FCB-BF44C901D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1154A9-A1AB-CBA0-0EA6-9E3BCD68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4F7C07-7558-3BA2-6B34-B2F75154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ED0FE-1E60-7571-2E35-0836C7BE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61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904B67-8237-492F-5798-BD8D6D53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9B1502-0939-E202-0A70-B49613FBE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BF6B25-895E-0524-532A-A2CCF09EE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6856B3-FC07-5F98-5294-A7D40B0F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82DE46-485C-EC40-99F0-C8CA38DA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ED06A0-1167-A0A6-BABF-F43A4E15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51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B128B2F-1B13-935A-DFF7-ADF57EC0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A652CD-2515-A47B-19B2-D332ED70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C04CBD-F830-24C6-25F6-2C3AAB718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67C79-74B4-4F09-AD47-7CBB847DD8C2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434FA1-E428-1EED-21AF-D6E0FA3F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1BA0B-F0C6-B0FF-2210-E2E999A11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0C12B-8EDA-4DED-8EC2-C63606C9DC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4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61081-9761-E3E4-E03A-1933C405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679889-D452-57E4-E017-EB75729A6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05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5208F5-C6CC-5D33-FE30-8BDF963ECFDC}"/>
              </a:ext>
            </a:extLst>
          </p:cNvPr>
          <p:cNvSpPr txBox="1"/>
          <p:nvPr/>
        </p:nvSpPr>
        <p:spPr>
          <a:xfrm>
            <a:off x="420052" y="335845"/>
            <a:ext cx="109185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[Route(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"api/[</a:t>
            </a:r>
            <a:r>
              <a:rPr lang="pt-BR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controller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]"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HomeController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Controller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"{nome}"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Saudacao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$"Olá 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{nome}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saudacao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SaudacaoQuery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FromQuery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$"Olá 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{nome}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saudacao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-header"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SaudacaoHeader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FromHeader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$"Olá 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{nome}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, recebido via header!"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pt-B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saudacao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-body"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SaudacaoBody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FromBody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$"Olá 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{nome}</a:t>
            </a:r>
            <a:r>
              <a:rPr lang="pt-B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, recebido via body!"</a:t>
            </a:r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1328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C39C1F7-00EF-6F5A-6327-E2CC63CB6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1714260"/>
            <a:ext cx="799259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A58535-2E17-954B-3313-4A2DCAC4E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971471"/>
            <a:ext cx="761153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7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D71047-28C3-B816-C264-15A3D865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100" y="1876208"/>
            <a:ext cx="7525800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3C9F6F-A935-13AD-E922-70727D3F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52" y="1657102"/>
            <a:ext cx="7668695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58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Tema do Office</vt:lpstr>
      <vt:lpstr>API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</dc:title>
  <dc:creator>Admin</dc:creator>
  <cp:lastModifiedBy>Admin</cp:lastModifiedBy>
  <cp:revision>1</cp:revision>
  <dcterms:created xsi:type="dcterms:W3CDTF">2025-08-07T11:34:18Z</dcterms:created>
  <dcterms:modified xsi:type="dcterms:W3CDTF">2025-08-07T11:38:47Z</dcterms:modified>
</cp:coreProperties>
</file>