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2D7B7-94DA-6F5A-C0D4-33D7D6B28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API REST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4FF7C2-68C0-705C-3609-7A6F5AE4A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27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93DDF-FD88-3C73-47B0-8CD57066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377190"/>
            <a:ext cx="9692640" cy="1325562"/>
          </a:xfrm>
        </p:spPr>
        <p:txBody>
          <a:bodyPr/>
          <a:lstStyle/>
          <a:p>
            <a:r>
              <a:rPr lang="pt-BR" dirty="0" err="1"/>
              <a:t>appsettings.json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913C0-7CA0-E56D-ACA2-54F6FC24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1828800"/>
            <a:ext cx="876681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0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Logging</a:t>
            </a:r>
            <a:r>
              <a:rPr lang="pt-BR" sz="10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0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LogLevel</a:t>
            </a:r>
            <a:r>
              <a:rPr lang="pt-BR" sz="10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pt-BR" sz="1000" dirty="0">
                <a:solidFill>
                  <a:srgbClr val="2E75B6"/>
                </a:solidFill>
                <a:latin typeface="Cascadia Mono" panose="020B0609020000020004" pitchFamily="49" charset="0"/>
              </a:rPr>
              <a:t>"Default"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B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Information</a:t>
            </a:r>
            <a:r>
              <a:rPr lang="pt-B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pt-BR" sz="10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Microsoft.AspNetCore</a:t>
            </a:r>
            <a:r>
              <a:rPr lang="pt-BR" sz="10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B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Warning</a:t>
            </a:r>
            <a:r>
              <a:rPr lang="pt-B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},</a:t>
            </a: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0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AllowedHosts</a:t>
            </a:r>
            <a:r>
              <a:rPr lang="pt-BR" sz="10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B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"*"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0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ConnectionStrings</a:t>
            </a:r>
            <a:r>
              <a:rPr lang="pt-BR" sz="10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0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strConexao</a:t>
            </a:r>
            <a:r>
              <a:rPr lang="pt-BR" sz="10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B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"Server=PC-PROFESSOR\\</a:t>
            </a:r>
            <a:r>
              <a:rPr lang="pt-BR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SQLEXPRESS;Database</a:t>
            </a:r>
            <a:r>
              <a:rPr lang="pt-B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pt-BR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BancoDeDadosCSharp;User</a:t>
            </a:r>
            <a:r>
              <a:rPr lang="pt-B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 Id=</a:t>
            </a:r>
            <a:r>
              <a:rPr lang="pt-BR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saAdmin;Password</a:t>
            </a:r>
            <a:r>
              <a:rPr lang="pt-B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=121790;"</a:t>
            </a:r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30E1FC-F769-C7D6-0857-58B3A3B6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634" y="1596177"/>
            <a:ext cx="269595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8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DF3A5-2E7E-A9A3-D979-DB5632FF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Injeção de Dependência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D0649-489C-4DC6-AD5A-2BD19755D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6190488" cy="43513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Microsoft.EntityFrameworkCore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WebApplicationAPI.Context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container********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Aqui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Pega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a connection string do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appsettings.json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builder.Configuration.GetConnectionString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strConexao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??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InvalidOperationException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"Connection string '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strConexao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não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encontrada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Registra o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DbContext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para injeção de dependência usando SQL Server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builder.Services.AddDbContext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WebApiContext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&gt;(options =&gt;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options.UseSqlServer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526909-F9C5-5FF1-ABD9-DE626E6A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378" y="2518360"/>
            <a:ext cx="2743583" cy="2972215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9827AA8-0FCE-A717-3305-8E65C49BCBD9}"/>
              </a:ext>
            </a:extLst>
          </p:cNvPr>
          <p:cNvSpPr/>
          <p:nvPr/>
        </p:nvSpPr>
        <p:spPr>
          <a:xfrm rot="9065806">
            <a:off x="6200002" y="5250545"/>
            <a:ext cx="388620" cy="48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ACE69319-ADA5-A5F3-DFBE-382A8E40458F}"/>
              </a:ext>
            </a:extLst>
          </p:cNvPr>
          <p:cNvSpPr/>
          <p:nvPr/>
        </p:nvSpPr>
        <p:spPr>
          <a:xfrm rot="9065806">
            <a:off x="6617229" y="3764437"/>
            <a:ext cx="388620" cy="48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530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F0177-2BDC-581C-C3EE-A5777274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34D91B-122B-40F1-61E1-6D31A2130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5664708" cy="43513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WebApplicationAPI.Interfaces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IProdutoRepository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Task&lt;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&lt;Produto&gt;&gt;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GetAllAsync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Task&lt;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GetByIdAsync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Task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AddAsync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(Produto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Task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UpdateAsync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(Produto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Task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DeleteAsync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0A7ABF-CE42-2655-1351-B868AEC1E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096" y="2456439"/>
            <a:ext cx="2962688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C1E92-777F-8414-06DE-7917A361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6795" y="0"/>
            <a:ext cx="3440430" cy="731520"/>
          </a:xfrm>
        </p:spPr>
        <p:txBody>
          <a:bodyPr/>
          <a:lstStyle/>
          <a:p>
            <a:r>
              <a:rPr lang="pt-BR" dirty="0"/>
              <a:t>Repositories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E2BCFCE-3FB8-9B26-FA6F-341C9E760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9508" y="1838103"/>
            <a:ext cx="2715004" cy="3181794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BBA018F-9486-95E0-06E9-B0C3D485565A}"/>
              </a:ext>
            </a:extLst>
          </p:cNvPr>
          <p:cNvSpPr txBox="1"/>
          <p:nvPr/>
        </p:nvSpPr>
        <p:spPr>
          <a:xfrm>
            <a:off x="0" y="-159306"/>
            <a:ext cx="75438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WebApplicationAPI.Repositories</a:t>
            </a:r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ProdutoRepository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IProdutoRepository</a:t>
            </a:r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WebApiContext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ProdutoRepository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WebApiContext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GetAllAsync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context.Produtos.ToListAsync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GetByIdAsync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context.Produtos.FindAsync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(id);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AddAsync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context.Produtos.Add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(produto);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context.SaveChangesAsync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UpdateAsync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(Produto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context.Produtos.Update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(produto);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context.SaveChangesAsync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Task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DeleteAsync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produto =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context.Produtos.FindAsync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(id);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(produto !=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context.Produtos.Remove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(produto);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context.SaveChangesAsync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72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6C07F-C914-B42A-2111-2523E005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Injeção de Dependência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2E3A1-2F33-B7C9-FC8A-3807797A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1828800"/>
            <a:ext cx="9692640" cy="43513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Pega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a connection string do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appsettings.json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builder.Configuration.GetConnectionString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strConexao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??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InvalidOperationException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"Connection string '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strConexao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'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não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encontrada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Registra o </a:t>
            </a:r>
            <a:r>
              <a:rPr lang="pt-BR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DbContext</a:t>
            </a:r>
            <a:r>
              <a:rPr lang="pt-B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para injeção de dependência usando SQL Server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builder.Services.AddDbContext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WebApiContext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&gt;(options =&gt;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options.UseSqlServer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builder.Services.AddScoped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IProdutoRepository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ProdutoRepository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EC1488-21DD-38FA-E7EA-075A544C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898" y="0"/>
            <a:ext cx="2205568" cy="2480310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678475B0-DBA2-AA28-D6EA-39BB8C137069}"/>
              </a:ext>
            </a:extLst>
          </p:cNvPr>
          <p:cNvSpPr/>
          <p:nvPr/>
        </p:nvSpPr>
        <p:spPr>
          <a:xfrm rot="9065806">
            <a:off x="7051569" y="5314950"/>
            <a:ext cx="388620" cy="4800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31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5F154-9DDA-9B1E-A181-40603831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842168"/>
          </a:xfrm>
        </p:spPr>
        <p:txBody>
          <a:bodyPr/>
          <a:lstStyle/>
          <a:p>
            <a:r>
              <a:rPr lang="pt-BR" dirty="0"/>
              <a:t>Produto Controller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BADB5D-37D7-00EF-F529-4F25DAC2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000" y="4366260"/>
            <a:ext cx="2361000" cy="24917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74F9A16-C477-6822-A246-F44E00BB375A}"/>
              </a:ext>
            </a:extLst>
          </p:cNvPr>
          <p:cNvSpPr txBox="1"/>
          <p:nvPr/>
        </p:nvSpPr>
        <p:spPr>
          <a:xfrm>
            <a:off x="0" y="765810"/>
            <a:ext cx="524637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WebApplicationAPI.Controllers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ApiController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[Route(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"api/[</a:t>
            </a:r>
            <a:r>
              <a:rPr lang="pt-BR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controller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]"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ProdutosController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: Controller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IProdutoRepository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produtoRepository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ProdutosController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IProdutoRepository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produtoRepository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produtoRepository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produtoRepository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&gt;&gt;&gt; Get()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produtos =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produtoRepository.GetAllAsync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Ok(produtos);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"{id}"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 Get(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produto =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produtoRepository.GetByIdAsync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(id);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(produto ==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NotFound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Ok(produto);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9829EB0-F88F-68DF-1C4A-61AD57936F21}"/>
              </a:ext>
            </a:extLst>
          </p:cNvPr>
          <p:cNvSpPr txBox="1"/>
          <p:nvPr/>
        </p:nvSpPr>
        <p:spPr>
          <a:xfrm>
            <a:off x="5400675" y="765810"/>
            <a:ext cx="5800725" cy="32778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&gt; Post([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FromBody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produtoRepository.AddAsync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(produto);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CreatedAtAction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(Get),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{ id 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produto.Id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},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HttpPut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"{id}"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&gt; Put(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id, [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FromBody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(id !=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produto.Id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BadRequest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produtoRepository.UpdateAsync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(produto);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NoContent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HttpDelete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"{id}"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&gt; Delete(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produtoRepository.DeleteAsync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(id);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NoContent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52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AAEFF14-1250-7BA7-DA65-1FB6E8DFA736}"/>
              </a:ext>
            </a:extLst>
          </p:cNvPr>
          <p:cNvSpPr txBox="1"/>
          <p:nvPr/>
        </p:nvSpPr>
        <p:spPr>
          <a:xfrm>
            <a:off x="137160" y="1201467"/>
            <a:ext cx="8401050" cy="445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&lt;Project 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Sdk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="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Microsoft.NET.Sdk.Web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"&gt;</a:t>
            </a:r>
          </a:p>
          <a:p>
            <a:endParaRPr lang="pt-BR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&lt;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PropertyGroup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&lt;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TargetFramework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&gt;net8.0&lt;/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TargetFramework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&lt;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Nullable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enable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&lt;/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Nullable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&lt;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ImplicitUsings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enable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&lt;/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ImplicitUsings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050" b="1" dirty="0">
                <a:solidFill>
                  <a:srgbClr val="FF0000"/>
                </a:solidFill>
                <a:latin typeface="Cascadia Mono" panose="020B0609020000020004" pitchFamily="49" charset="0"/>
              </a:rPr>
              <a:t>&lt;</a:t>
            </a:r>
            <a:r>
              <a:rPr lang="pt-BR" sz="1050" b="1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InvariantGlobalization</a:t>
            </a:r>
            <a:r>
              <a:rPr lang="pt-BR" sz="1050" b="1" dirty="0">
                <a:solidFill>
                  <a:srgbClr val="FF0000"/>
                </a:solidFill>
                <a:latin typeface="Cascadia Mono" panose="020B0609020000020004" pitchFamily="49" charset="0"/>
              </a:rPr>
              <a:t>&gt;false&lt;/</a:t>
            </a:r>
            <a:r>
              <a:rPr lang="pt-BR" sz="1050" b="1" dirty="0" err="1">
                <a:solidFill>
                  <a:srgbClr val="FF0000"/>
                </a:solidFill>
                <a:latin typeface="Cascadia Mono" panose="020B0609020000020004" pitchFamily="49" charset="0"/>
              </a:rPr>
              <a:t>InvariantGlobalization</a:t>
            </a:r>
            <a:r>
              <a:rPr lang="pt-BR" sz="1050" b="1" dirty="0">
                <a:solidFill>
                  <a:srgbClr val="FF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&lt;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UserSecretsId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&gt;fbc954d7-b438-451e-9e29-5055eac24b54&lt;/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UserSecretsId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&lt;/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PropertyGroup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pt-BR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&lt;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ItemGroup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&lt;None Remove="Properties\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serviceDependencies.json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" /&gt;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&lt;None Remove="Properties\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serviceDependencies.local.json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" /&gt;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&lt;/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ItemGroup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pt-BR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&lt;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ItemGroup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&lt;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PackageReference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Include="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Microsoft.EntityFrameworkCore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" 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Version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="9.0.8" /&gt;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&lt;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PackageReference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Include="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Microsoft.EntityFrameworkCore.SqlServer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" 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Version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="9.0.8" /&gt;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&lt;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PackageReference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Include="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Microsoft.EntityFrameworkCore.Tools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" 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Version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="9.0.8"&gt;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&lt;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PrivateAssets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&lt;/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PrivateAssets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&lt;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IncludeAssets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&gt;runtime; build; native;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contentfiles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 analyzers;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buildtransitive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&lt;/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IncludeAssets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&lt;/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PackageReference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&lt;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PackageReference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Include="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Swashbuckle.AspNetCore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" 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Version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="6.4.0" /&gt;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&lt;/</a:t>
            </a:r>
            <a:r>
              <a:rPr lang="pt-BR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ItemGroup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pt-BR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&lt;/Project&gt;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588714-978E-9DB3-42BE-0A97AD8C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095" y="2520147"/>
            <a:ext cx="2712131" cy="18177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F54D976-E494-E0D0-298A-CA92C2EA1947}"/>
              </a:ext>
            </a:extLst>
          </p:cNvPr>
          <p:cNvSpPr txBox="1"/>
          <p:nvPr/>
        </p:nvSpPr>
        <p:spPr>
          <a:xfrm>
            <a:off x="3220854" y="5554980"/>
            <a:ext cx="5750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Verifique sempre se pacotes estão atualizado</a:t>
            </a:r>
          </a:p>
          <a:p>
            <a:r>
              <a:rPr lang="pt-BR" dirty="0"/>
              <a:t>Caso houver erro de compatibilidade com Sql Server</a:t>
            </a:r>
          </a:p>
          <a:p>
            <a:r>
              <a:rPr lang="pt-BR" dirty="0"/>
              <a:t>Marque com false a </a:t>
            </a:r>
            <a:r>
              <a:rPr lang="pt-BR" dirty="0" err="1"/>
              <a:t>InvariantGlobalization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7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2A28F5-9495-8CA5-0D8F-3CC39F05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27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8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06782-6F7F-9B39-D0A1-86D9EC11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9EB315-C5C3-94C7-7BFE-FC1F5F66E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78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43591-AC4B-80DD-D24E-377AA284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4E9EF0-70CD-A9DF-96A3-1EFA2B29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Produtos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IDENTITY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Nome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Categoria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10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86F45-5DB6-A1B4-EF97-95C527FE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EBDE7-D1A8-5405-625D-AF619379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Produtos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Categoria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'Notebook Dell 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Inspiron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 15'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3500.00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'Informática'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'Smartphone Samsung Galaxy S22'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4200.50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'Celulares'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'Mouse Gamer Logitech G203'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150.90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Acessórios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'Cafeteira 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Nespresso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Inissia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499.99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'Eletrodomésticos'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'Monitor LG 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UltraWide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 29"'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1200.00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'Informática'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'Fone de Ouvido JBL Tune 510BT'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229.99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'Áudio'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'Teclado Mecânico 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Redragon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Kumara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280.75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'Acessórios'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'Liquidificador Arno Power Max'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199.90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'Eletrodomésticos'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'TV Samsung 55" 4K'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2999.00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'Eletrônicos'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pt-B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'Impressora HP 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DeskJet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Ink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 Advantage 2774'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399.00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'Informática'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41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3E3C6-1509-CAE3-3EF2-DDB630FD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72C926-6261-6D49-A825-EE65A4C7C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Criação da API</a:t>
            </a:r>
          </a:p>
        </p:txBody>
      </p:sp>
    </p:spTree>
    <p:extLst>
      <p:ext uri="{BB962C8B-B14F-4D97-AF65-F5344CB8AC3E}">
        <p14:creationId xmlns:p14="http://schemas.microsoft.com/office/powerpoint/2010/main" val="318019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C0E8241-F87D-28F7-A0CC-210EAA013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93976" cy="300146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4562700-97E5-7071-48BB-02B55AEE1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29658"/>
            <a:ext cx="5593976" cy="332834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BFBBC4-593B-6DFA-B3E6-6903575B1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32" y="2038787"/>
            <a:ext cx="274358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1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3EA27D-EEDC-55CA-D4B6-BDAC1809D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17E61EF-F6AC-D662-AD4F-622BB1A68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379" y="1928603"/>
            <a:ext cx="3881722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74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53DFC-9102-991F-DB3E-27A55DE8D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4FB3DD-DE1C-2661-D187-1464B21B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Produto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Nome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Preco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Categoria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219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B7C80-C0F7-97E6-72E1-1F503B8C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342900"/>
            <a:ext cx="9692640" cy="1325562"/>
          </a:xfrm>
        </p:spPr>
        <p:txBody>
          <a:bodyPr/>
          <a:lstStyle/>
          <a:p>
            <a:r>
              <a:rPr lang="pt-BR" dirty="0" err="1"/>
              <a:t>Context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A1F88-8F4F-61CA-019A-3F3B4A1CD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828800"/>
            <a:ext cx="75666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WebApplicationAPI.Context</a:t>
            </a:r>
            <a:endParaRPr lang="pt-B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WebApiContext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:DbContext</a:t>
            </a:r>
            <a:endParaRPr lang="pt-B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WebApiContext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DbContextOptions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WebApiContext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: </a:t>
            </a:r>
            <a:r>
              <a:rPr lang="pt-B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22D79B-27D4-6BAB-A900-78149E32C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14"/>
          <a:stretch/>
        </p:blipFill>
        <p:spPr>
          <a:xfrm>
            <a:off x="8053103" y="2475492"/>
            <a:ext cx="2782538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27622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149</TotalTime>
  <Words>1279</Words>
  <Application>Microsoft Office PowerPoint</Application>
  <PresentationFormat>Widescreen</PresentationFormat>
  <Paragraphs>228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Cascadia Mono</vt:lpstr>
      <vt:lpstr>Century Schoolbook</vt:lpstr>
      <vt:lpstr>Consolas</vt:lpstr>
      <vt:lpstr>Wingdings 2</vt:lpstr>
      <vt:lpstr>Exibir</vt:lpstr>
      <vt:lpstr>API REST</vt:lpstr>
      <vt:lpstr>Banco de Dados</vt:lpstr>
      <vt:lpstr>Tabela Produto</vt:lpstr>
      <vt:lpstr>Inserindo dados</vt:lpstr>
      <vt:lpstr>Visual Studio</vt:lpstr>
      <vt:lpstr>Apresentação do PowerPoint</vt:lpstr>
      <vt:lpstr>Apresentação do PowerPoint</vt:lpstr>
      <vt:lpstr>Model</vt:lpstr>
      <vt:lpstr>Context</vt:lpstr>
      <vt:lpstr>appsettings.json</vt:lpstr>
      <vt:lpstr>Injeção de Dependência</vt:lpstr>
      <vt:lpstr>Interface</vt:lpstr>
      <vt:lpstr>Repositories</vt:lpstr>
      <vt:lpstr>Injeção de Dependência</vt:lpstr>
      <vt:lpstr>Produto Controller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REST</dc:title>
  <dc:creator>Admin</dc:creator>
  <cp:lastModifiedBy>Admin</cp:lastModifiedBy>
  <cp:revision>11</cp:revision>
  <dcterms:created xsi:type="dcterms:W3CDTF">2025-08-05T10:41:55Z</dcterms:created>
  <dcterms:modified xsi:type="dcterms:W3CDTF">2025-08-05T13:11:43Z</dcterms:modified>
</cp:coreProperties>
</file>