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7"/>
  </p:notesMasterIdLst>
  <p:sldIdLst>
    <p:sldId id="261" r:id="rId2"/>
    <p:sldId id="269" r:id="rId3"/>
    <p:sldId id="262" r:id="rId4"/>
    <p:sldId id="266" r:id="rId5"/>
    <p:sldId id="263" r:id="rId6"/>
    <p:sldId id="264" r:id="rId7"/>
    <p:sldId id="265" r:id="rId8"/>
    <p:sldId id="267" r:id="rId9"/>
    <p:sldId id="268" r:id="rId10"/>
    <p:sldId id="270" r:id="rId11"/>
    <p:sldId id="274" r:id="rId12"/>
    <p:sldId id="271" r:id="rId13"/>
    <p:sldId id="273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E2B1-F868-01A6-95FD-06CD8E0C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CA88F-6415-1195-AFAC-38451017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HTML, o atributo </a:t>
            </a:r>
            <a:r>
              <a:rPr lang="pt-BR" dirty="0" err="1"/>
              <a:t>class</a:t>
            </a:r>
            <a:r>
              <a:rPr lang="pt-BR" dirty="0"/>
              <a:t> é utilizado para definir uma ou mais classes para um elemento. As classes são uma maneira de agrupar elementos e aplicar estilos ou comportamentos específicos a esses grupos de elementos. Diferente do atributo id, que deve ser único dentro do documento, várias instâncias de elementos podem compartilhar o mesmo valor de class.</a:t>
            </a:r>
          </a:p>
        </p:txBody>
      </p:sp>
    </p:spTree>
    <p:extLst>
      <p:ext uri="{BB962C8B-B14F-4D97-AF65-F5344CB8AC3E}">
        <p14:creationId xmlns:p14="http://schemas.microsoft.com/office/powerpoint/2010/main" val="246730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15E2-437C-66D3-616F-ECAF627E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41DFD-5625-87E9-AF61-A3DB6C87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ECECEC"/>
                </a:solidFill>
                <a:latin typeface="Söhne"/>
              </a:rPr>
              <a:t>Nomenclatura:</a:t>
            </a:r>
          </a:p>
          <a:p>
            <a:pPr marL="0" indent="0">
              <a:buNone/>
            </a:pPr>
            <a:r>
              <a:rPr lang="pt-BR" dirty="0"/>
              <a:t>Os valores de </a:t>
            </a:r>
            <a:r>
              <a:rPr lang="pt-BR" dirty="0" err="1"/>
              <a:t>class</a:t>
            </a:r>
            <a:r>
              <a:rPr lang="pt-BR" dirty="0"/>
              <a:t> devem começar com uma letra (A-Z ou </a:t>
            </a:r>
            <a:r>
              <a:rPr lang="pt-BR" dirty="0" err="1"/>
              <a:t>a-z</a:t>
            </a:r>
            <a:r>
              <a:rPr lang="pt-BR" dirty="0"/>
              <a:t>) e podem ser seguidos por letras, dígitos (0-9), </a:t>
            </a:r>
            <a:r>
              <a:rPr lang="pt-BR" dirty="0" err="1"/>
              <a:t>hífens</a:t>
            </a:r>
            <a:r>
              <a:rPr lang="pt-BR" dirty="0"/>
              <a:t> (-), e sublinhados (_).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Múltiplas Classes:</a:t>
            </a:r>
          </a:p>
          <a:p>
            <a:pPr marL="0" indent="0">
              <a:buNone/>
            </a:pPr>
            <a:r>
              <a:rPr lang="pt-BR" dirty="0"/>
              <a:t>Quando se aplicam múltiplas classes a um elemento, elas são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354526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11C7A-C61B-5ACF-936F-40687DC2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com CSS.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B84FB2-8A8D-C3F7-8F9C-F3DB9D878009}"/>
              </a:ext>
            </a:extLst>
          </p:cNvPr>
          <p:cNvSpPr txBox="1"/>
          <p:nvPr/>
        </p:nvSpPr>
        <p:spPr>
          <a:xfrm>
            <a:off x="810000" y="2601163"/>
            <a:ext cx="10230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Reaproveitamento 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stilo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 dois elementos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.destacado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&lt;!--Classe--&gt;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está destacado.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também está destacado.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3354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FDECD-2548-6E76-DE66-11AF425D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Aplicar Múltiplas Classes.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CFC2E-E315-B209-8234-A30B1F7DA20D}"/>
              </a:ext>
            </a:extLst>
          </p:cNvPr>
          <p:cNvSpPr txBox="1"/>
          <p:nvPr/>
        </p:nvSpPr>
        <p:spPr>
          <a:xfrm>
            <a:off x="810000" y="2392740"/>
            <a:ext cx="103265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Multiplas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Classes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textoVerde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textoGrande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textoVerde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textoGrande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é verde e grande.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8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27B9C-94A0-E701-B60A-A17658F7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com método DOM JS.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3A06B1-13DA-1389-79FB-60F1E1E70DCB}"/>
              </a:ext>
            </a:extLst>
          </p:cNvPr>
          <p:cNvSpPr txBox="1"/>
          <p:nvPr/>
        </p:nvSpPr>
        <p:spPr>
          <a:xfrm>
            <a:off x="587020" y="2535238"/>
            <a:ext cx="107949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Utilização método DOM JS com classe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será alterado.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também será alterado.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aqui para alterar o texto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texto foi mudado!"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0E46D5-C427-2231-6072-F05B6C7E4BBF}"/>
              </a:ext>
            </a:extLst>
          </p:cNvPr>
          <p:cNvSpPr/>
          <p:nvPr/>
        </p:nvSpPr>
        <p:spPr>
          <a:xfrm>
            <a:off x="199350" y="212846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3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AC051A-DFD9-6193-3127-2A5C308D2BB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1- Faça um documento HTML utilizado Classe para trocar a cor do título</a:t>
            </a:r>
          </a:p>
          <a:p>
            <a:pPr>
              <a:buFont typeface="+mj-lt"/>
              <a:buAutoNum type="arabicPeriod"/>
            </a:pPr>
            <a:r>
              <a:rPr lang="pt-BR" dirty="0"/>
              <a:t>2- Colocar tamanho da fonte com 24px</a:t>
            </a:r>
          </a:p>
          <a:p>
            <a:pPr>
              <a:buFont typeface="+mj-lt"/>
              <a:buAutoNum type="arabicPeriod"/>
            </a:pPr>
            <a:r>
              <a:rPr lang="pt-BR" dirty="0"/>
              <a:t>3- Faça um botão para trocar o texto do parágrafo usando Classe</a:t>
            </a:r>
          </a:p>
          <a:p>
            <a:pPr>
              <a:buFont typeface="+mj-lt"/>
              <a:buAutoNum type="arabicPeriod"/>
            </a:pPr>
            <a:r>
              <a:rPr lang="pt-BR" dirty="0"/>
              <a:t>4- Utilize múltiplas classes em um parágrafo</a:t>
            </a:r>
          </a:p>
        </p:txBody>
      </p:sp>
    </p:spTree>
    <p:extLst>
      <p:ext uri="{BB962C8B-B14F-4D97-AF65-F5344CB8AC3E}">
        <p14:creationId xmlns:p14="http://schemas.microsoft.com/office/powerpoint/2010/main" val="1902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4AAC8-3360-8A2E-669F-5B2D952C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Identificador  Único</a:t>
            </a:r>
          </a:p>
        </p:txBody>
      </p:sp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HTML, o atributo id é usado para identificar de forma única um elemento dentro do documento. Cada valor de id deve ser único dentro do mesmo documento, o que significa que nenhum outro elemento pode ter o mesmo valor de id.</a:t>
            </a:r>
          </a:p>
        </p:txBody>
      </p:sp>
      <p:pic>
        <p:nvPicPr>
          <p:cNvPr id="1028" name="Picture 4" descr="Html 1080P, 2K, 4K, 5K HD wallpapers free download | Wallpaper Flare">
            <a:extLst>
              <a:ext uri="{FF2B5EF4-FFF2-40B4-BE49-F238E27FC236}">
                <a16:creationId xmlns:a16="http://schemas.microsoft.com/office/drawing/2014/main" id="{4F1421C5-4219-AA11-3F21-79F5874A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86" y="5280731"/>
            <a:ext cx="2800614" cy="15772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A909-C4DB-D29A-249B-0D38422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uso do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EF84-6D92-CE3A-34A7-A6562F79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Unicidade:</a:t>
            </a:r>
          </a:p>
          <a:p>
            <a:pPr marL="0" indent="0">
              <a:buNone/>
            </a:pPr>
            <a:r>
              <a:rPr lang="pt-BR" dirty="0"/>
              <a:t>O valor do id deve ser único dentro do documento. Usar o mesmo id em mais de um elemento pode causar problemas de estilo e funcionalidade.</a:t>
            </a:r>
          </a:p>
          <a:p>
            <a:r>
              <a:rPr lang="pt-BR" b="1" dirty="0">
                <a:solidFill>
                  <a:srgbClr val="ECECEC"/>
                </a:solidFill>
                <a:latin typeface="Söhne"/>
              </a:rPr>
              <a:t>Nomenclatura:</a:t>
            </a:r>
          </a:p>
          <a:p>
            <a:pPr marL="0" indent="0">
              <a:buNone/>
            </a:pPr>
            <a:r>
              <a:rPr lang="pt-BR" dirty="0"/>
              <a:t>Os valores de id devem começar com uma letra (A-Z ou </a:t>
            </a:r>
            <a:r>
              <a:rPr lang="pt-BR" dirty="0" err="1"/>
              <a:t>a-z</a:t>
            </a:r>
            <a:r>
              <a:rPr lang="pt-BR" dirty="0"/>
              <a:t>) e podem ser seguidos por letras, dígitos (0-9), </a:t>
            </a:r>
            <a:r>
              <a:rPr lang="pt-BR" dirty="0" err="1"/>
              <a:t>hífens</a:t>
            </a:r>
            <a:r>
              <a:rPr lang="pt-BR" dirty="0"/>
              <a:t> (-), sublinhados (_), dois pontos (:), e pontos (.).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3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82F4AE-4B4F-8EAA-ED4C-CEC0718BD01A}"/>
              </a:ext>
            </a:extLst>
          </p:cNvPr>
          <p:cNvSpPr txBox="1"/>
          <p:nvPr/>
        </p:nvSpPr>
        <p:spPr>
          <a:xfrm>
            <a:off x="553154" y="245828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#meuElemento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meuElemento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parágrafo estilizado com um id.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357443-66C5-8281-99BC-3DA2C4B6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Estilização com CSS:</a:t>
            </a:r>
            <a:br>
              <a:rPr lang="pt-BR" sz="2000" dirty="0"/>
            </a:br>
            <a:r>
              <a:rPr lang="pt-BR" sz="2000" dirty="0"/>
              <a:t>O id pode ser usado para aplicar estilos específicos a um elemento.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678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67AB-1D4C-74F5-C84E-F756E7C9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Manipulação com JavaScript:</a:t>
            </a:r>
            <a:br>
              <a:rPr lang="pt-BR" sz="2000" dirty="0"/>
            </a:br>
            <a:r>
              <a:rPr lang="pt-BR" sz="2000" dirty="0"/>
              <a:t>O id pode ser usado para acessar e manipular elementos no DOM com JavaScript.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C2B44A-554D-CBBD-DC23-5529B9E3EF6F}"/>
              </a:ext>
            </a:extLst>
          </p:cNvPr>
          <p:cNvSpPr txBox="1"/>
          <p:nvPr/>
        </p:nvSpPr>
        <p:spPr>
          <a:xfrm>
            <a:off x="810000" y="2604196"/>
            <a:ext cx="110659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&lt;!--Utilização com JS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meuParagrafo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no botão para mudar este texto.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aqui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meuParagrafo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texto foi mudado!"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8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66DF-6456-882F-CCCA-C665091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178800" cy="970450"/>
          </a:xfrm>
        </p:spPr>
        <p:txBody>
          <a:bodyPr/>
          <a:lstStyle/>
          <a:p>
            <a:r>
              <a:rPr lang="pt-BR" sz="2400" dirty="0"/>
              <a:t>Navegação Interna:</a:t>
            </a:r>
            <a:br>
              <a:rPr lang="pt-BR" sz="1800" dirty="0"/>
            </a:br>
            <a:r>
              <a:rPr lang="pt-BR" sz="1800" dirty="0"/>
              <a:t>O id pode ser usado para criar âncoras que permitem a navegação dentro da mesma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F930BF-56B6-A48D-FDC4-ED352996178F}"/>
              </a:ext>
            </a:extLst>
          </p:cNvPr>
          <p:cNvSpPr txBox="1"/>
          <p:nvPr/>
        </p:nvSpPr>
        <p:spPr>
          <a:xfrm>
            <a:off x="810000" y="2602005"/>
            <a:ext cx="61016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&lt;!--Navegação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"#seção1"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Ir para a Seção 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"#seção2"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Ir para a Seção 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"seção1"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Seção 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Conteúdo da Seção 1.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"seção2"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Seção 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Conteúdo da Seção 2.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666D60-C2C9-41D9-74BF-A8DC0409243E}"/>
              </a:ext>
            </a:extLst>
          </p:cNvPr>
          <p:cNvSpPr/>
          <p:nvPr/>
        </p:nvSpPr>
        <p:spPr>
          <a:xfrm>
            <a:off x="174206" y="178979"/>
            <a:ext cx="3264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9F6D17E-24AB-44D1-6FCA-B202177920D8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1- Faça um documento HTML utilizado ID para trocar a cor do título</a:t>
            </a:r>
          </a:p>
          <a:p>
            <a:pPr>
              <a:buFont typeface="+mj-lt"/>
              <a:buAutoNum type="arabicPeriod"/>
            </a:pPr>
            <a:r>
              <a:rPr lang="pt-BR" dirty="0"/>
              <a:t>2- Colocar tamanho da fonte com 24px</a:t>
            </a:r>
          </a:p>
          <a:p>
            <a:pPr>
              <a:buFont typeface="+mj-lt"/>
              <a:buAutoNum type="arabicPeriod"/>
            </a:pPr>
            <a:r>
              <a:rPr lang="pt-BR" dirty="0"/>
              <a:t>3- Faça um botão para trocar o texto do parágrafo usando ID</a:t>
            </a:r>
          </a:p>
        </p:txBody>
      </p:sp>
    </p:spTree>
    <p:extLst>
      <p:ext uri="{BB962C8B-B14F-4D97-AF65-F5344CB8AC3E}">
        <p14:creationId xmlns:p14="http://schemas.microsoft.com/office/powerpoint/2010/main" val="9961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4AAC8-3360-8A2E-669F-5B2D952C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ECECEC"/>
                </a:solidFill>
                <a:latin typeface="Söhne"/>
              </a:rPr>
              <a:t>C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lasses para um ou mias elementos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7090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315</TotalTime>
  <Words>793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ID</vt:lpstr>
      <vt:lpstr>ID</vt:lpstr>
      <vt:lpstr>Regras uso do ID</vt:lpstr>
      <vt:lpstr>Estilização com CSS: O id pode ser usado para aplicar estilos específicos a um elemento. </vt:lpstr>
      <vt:lpstr>Manipulação com JavaScript: O id pode ser usado para acessar e manipular elementos no DOM com JavaScript.</vt:lpstr>
      <vt:lpstr>Navegação Interna: O id pode ser usado para criar âncoras que permitem a navegação dentro da mesma página.</vt:lpstr>
      <vt:lpstr>Apresentação do PowerPoint</vt:lpstr>
      <vt:lpstr>Classe</vt:lpstr>
      <vt:lpstr>Classe</vt:lpstr>
      <vt:lpstr>Regras</vt:lpstr>
      <vt:lpstr>Estilização com CSS.</vt:lpstr>
      <vt:lpstr>Aplicar Múltiplas Classes.</vt:lpstr>
      <vt:lpstr>Utilização com método DOM JS.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46</cp:revision>
  <dcterms:created xsi:type="dcterms:W3CDTF">2024-03-27T13:54:59Z</dcterms:created>
  <dcterms:modified xsi:type="dcterms:W3CDTF">2024-05-15T16:46:34Z</dcterms:modified>
</cp:coreProperties>
</file>