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5"/>
  </p:notesMasterIdLst>
  <p:sldIdLst>
    <p:sldId id="261" r:id="rId2"/>
    <p:sldId id="269" r:id="rId3"/>
    <p:sldId id="285" r:id="rId4"/>
    <p:sldId id="289" r:id="rId5"/>
    <p:sldId id="290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4" d="100"/>
          <a:sy n="8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Css 1080P, 2K, 4K, 5K HD wallpapers free download | Wallpaper Flare">
            <a:extLst>
              <a:ext uri="{FF2B5EF4-FFF2-40B4-BE49-F238E27FC236}">
                <a16:creationId xmlns:a16="http://schemas.microsoft.com/office/drawing/2014/main" id="{34E5AE38-D7FE-FBB2-B9E2-BBF8689E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C2678-2AAE-49AB-896E-0692E540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F1C78-B588-698D-21DB-3C4688DE7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5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6CAF8-9BB3-F8E1-C227-864215E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0D92A-AB94-BD59-B58B-37487733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06863"/>
          </a:xfrm>
        </p:spPr>
        <p:txBody>
          <a:bodyPr>
            <a:normAutofit/>
          </a:bodyPr>
          <a:lstStyle/>
          <a:p>
            <a:r>
              <a:rPr lang="pt-BR" sz="2000" dirty="0"/>
              <a:t>Grid em CSS e HTML é uma técnica de layout que permite criar layouts complexos e responsivos de forma simples e eficiente. A propriedade display: grid transforma um container em um grid container e seus elementos filhos em grid </a:t>
            </a:r>
            <a:r>
              <a:rPr lang="pt-BR" sz="2000" dirty="0" err="1"/>
              <a:t>items</a:t>
            </a:r>
            <a:r>
              <a:rPr lang="pt-BR" sz="2000" dirty="0"/>
              <a:t>. Com o CSS Grid Layout, você pode definir linhas e colunas, e posicionar elementos de forma precisa dentro dessas áreas.</a:t>
            </a:r>
          </a:p>
        </p:txBody>
      </p:sp>
    </p:spTree>
    <p:extLst>
      <p:ext uri="{BB962C8B-B14F-4D97-AF65-F5344CB8AC3E}">
        <p14:creationId xmlns:p14="http://schemas.microsoft.com/office/powerpoint/2010/main" val="23641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21AA1E-DEB1-EDD3-96D3-61EE9AC6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184BE0F-8916-00E0-EDC2-051FDE134CCE}"/>
              </a:ext>
            </a:extLst>
          </p:cNvPr>
          <p:cNvSpPr/>
          <p:nvPr/>
        </p:nvSpPr>
        <p:spPr>
          <a:xfrm rot="3457518">
            <a:off x="10092691" y="45720"/>
            <a:ext cx="731520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4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C2BE-6678-B3B4-D778-231E7099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 Layout </a:t>
            </a:r>
            <a:r>
              <a:rPr lang="pt-BR" dirty="0" err="1"/>
              <a:t>Template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75D363-DFD1-6BCD-B74E-C730DC22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290603"/>
            <a:ext cx="10450383" cy="38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Sheets</a:t>
            </a:r>
            <a:endParaRPr lang="pt-BR" dirty="0"/>
          </a:p>
        </p:txBody>
      </p:sp>
      <p:pic>
        <p:nvPicPr>
          <p:cNvPr id="3074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5868E8E1-2E01-2AE9-40A7-15A16D2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039" y="529274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a Completo de CSS: Inicie seus estudos sobre CSS">
            <a:extLst>
              <a:ext uri="{FF2B5EF4-FFF2-40B4-BE49-F238E27FC236}">
                <a16:creationId xmlns:a16="http://schemas.microsoft.com/office/drawing/2014/main" id="{41B09A72-01F7-6A82-EEFB-2D60113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-3174"/>
            <a:ext cx="12170228" cy="686117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B10B38BD-BBFE-2A2B-E505-2075B527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2" y="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99CF9-2A6D-0EE7-A810-719B3DA7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BOX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3799E-8243-3EF6-5C9F-62AE4541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F2488-A7CB-9882-2BBE-F842B26D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A56A7-9B1E-E519-9370-49AFEDB9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11046"/>
          </a:xfrm>
        </p:spPr>
        <p:txBody>
          <a:bodyPr>
            <a:normAutofit lnSpcReduction="10000"/>
          </a:bodyPr>
          <a:lstStyle/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dirty="0" err="1"/>
              <a:t>Flexbox</a:t>
            </a:r>
            <a:r>
              <a:rPr lang="pt-BR" sz="2000" dirty="0"/>
              <a:t> (ou "</a:t>
            </a:r>
            <a:r>
              <a:rPr lang="pt-BR" sz="2000" dirty="0" err="1"/>
              <a:t>Flexible</a:t>
            </a:r>
            <a:r>
              <a:rPr lang="pt-BR" sz="2000" dirty="0"/>
              <a:t> Box Layout Module") é um modelo de layout no CSS projetado para criar layouts flexíveis e eficientes. Ele oferece uma maneira de distribuir espaço entre os itens em um contêiner e alinhar os itens de uma maneira previsível, mesmo quando o tamanho dos itens é desconhecido ou dinâmico.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9A186F-FF10-DE59-730D-FD026B6D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44" y="4116063"/>
            <a:ext cx="4182711" cy="24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BF6D8B-D388-1AEB-C685-203C7572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50" y="1694038"/>
            <a:ext cx="10060699" cy="40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9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A3848-41BE-7803-CC9D-A3096C46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0" y="1501422"/>
            <a:ext cx="10075820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2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722A4C-7A0C-71E7-E6CA-E94950C7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79A9-C05A-CC60-6285-151C498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  <a:r>
              <a:rPr lang="pt-BR" dirty="0" err="1"/>
              <a:t>Flax</a:t>
            </a:r>
            <a:r>
              <a:rPr lang="pt-BR" dirty="0"/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41692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4984</TotalTime>
  <Words>140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Söhne</vt:lpstr>
      <vt:lpstr>Wingdings 2</vt:lpstr>
      <vt:lpstr>Citável</vt:lpstr>
      <vt:lpstr>Apresentação do PowerPoint</vt:lpstr>
      <vt:lpstr>Cascading Style Sheets</vt:lpstr>
      <vt:lpstr>Apresentação do PowerPoint</vt:lpstr>
      <vt:lpstr>FLEX BOX</vt:lpstr>
      <vt:lpstr>FLEX BOX</vt:lpstr>
      <vt:lpstr>Apresentação do PowerPoint</vt:lpstr>
      <vt:lpstr>Apresentação do PowerPoint</vt:lpstr>
      <vt:lpstr>Apresentação do PowerPoint</vt:lpstr>
      <vt:lpstr>Exercício Flax Box</vt:lpstr>
      <vt:lpstr>GRID</vt:lpstr>
      <vt:lpstr>GRID</vt:lpstr>
      <vt:lpstr>Apresentação do PowerPoint</vt:lpstr>
      <vt:lpstr>Grid Layout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170</cp:revision>
  <dcterms:created xsi:type="dcterms:W3CDTF">2024-03-27T13:54:59Z</dcterms:created>
  <dcterms:modified xsi:type="dcterms:W3CDTF">2024-06-07T13:39:17Z</dcterms:modified>
</cp:coreProperties>
</file>