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8"/>
  </p:notesMasterIdLst>
  <p:sldIdLst>
    <p:sldId id="261" r:id="rId2"/>
    <p:sldId id="269" r:id="rId3"/>
    <p:sldId id="285" r:id="rId4"/>
    <p:sldId id="286" r:id="rId5"/>
    <p:sldId id="262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do HTML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67F38F-23A8-1D76-87C7-BFB66EB8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AD16A159-6BF7-01DF-0030-61431ABD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8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HTML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7733"/>
            <a:ext cx="11170088" cy="3803079"/>
          </a:xfrm>
        </p:spPr>
        <p:txBody>
          <a:bodyPr>
            <a:normAutofit/>
          </a:bodyPr>
          <a:lstStyle/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Cabeçalho da página com a navegação principal</a:t>
            </a:r>
          </a:p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Conteúdo principal da página</a:t>
            </a:r>
          </a:p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Seção de introdução</a:t>
            </a:r>
          </a:p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Conteúdo independente e autossuficiente no documento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524584-76D6-EF60-D235-5A78A6B9EC15}"/>
              </a:ext>
            </a:extLst>
          </p:cNvPr>
          <p:cNvSpPr/>
          <p:nvPr/>
        </p:nvSpPr>
        <p:spPr>
          <a:xfrm>
            <a:off x="146756" y="145113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52A8-404D-CE16-0CC5-C5D5821B4B52}"/>
              </a:ext>
            </a:extLst>
          </p:cNvPr>
          <p:cNvSpPr txBox="1">
            <a:spLocks/>
          </p:cNvSpPr>
          <p:nvPr/>
        </p:nvSpPr>
        <p:spPr>
          <a:xfrm>
            <a:off x="299423" y="1411111"/>
            <a:ext cx="11170088" cy="3803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onsolas" panose="020B0609020204030204" pitchFamily="49" charset="0"/>
              </a:rPr>
              <a:t>Crie um HTML com a estrutura semântica.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Header</a:t>
            </a:r>
          </a:p>
          <a:p>
            <a:r>
              <a:rPr lang="pt-BR" sz="2400" dirty="0" err="1">
                <a:latin typeface="Consolas" panose="020B0609020204030204" pitchFamily="49" charset="0"/>
              </a:rPr>
              <a:t>Main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 err="1">
                <a:latin typeface="Consolas" panose="020B0609020204030204" pitchFamily="49" charset="0"/>
              </a:rPr>
              <a:t>Section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 err="1">
                <a:latin typeface="Consolas" panose="020B0609020204030204" pitchFamily="49" charset="0"/>
              </a:rPr>
              <a:t>Footer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Desenhe a borda em </a:t>
            </a:r>
            <a:r>
              <a:rPr lang="pt-BR" sz="2400" dirty="0" err="1">
                <a:latin typeface="Consolas" panose="020B0609020204030204" pitchFamily="49" charset="0"/>
              </a:rPr>
              <a:t>css</a:t>
            </a:r>
            <a:r>
              <a:rPr lang="pt-BR" sz="2400">
                <a:latin typeface="Consolas" panose="020B0609020204030204" pitchFamily="49" charset="0"/>
              </a:rPr>
              <a:t> neles</a:t>
            </a:r>
            <a:endParaRPr lang="pt-B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05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692</TotalTime>
  <Words>60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Estruturas do HTML</vt:lpstr>
      <vt:lpstr>Apresentação do PowerPoint</vt:lpstr>
      <vt:lpstr>Apresentação do PowerPoint</vt:lpstr>
      <vt:lpstr>Estrutura HTML 5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86</cp:revision>
  <dcterms:created xsi:type="dcterms:W3CDTF">2024-03-27T13:54:59Z</dcterms:created>
  <dcterms:modified xsi:type="dcterms:W3CDTF">2024-05-17T18:11:01Z</dcterms:modified>
</cp:coreProperties>
</file>