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4"/>
  </p:notesMasterIdLst>
  <p:sldIdLst>
    <p:sldId id="261" r:id="rId2"/>
    <p:sldId id="269" r:id="rId3"/>
    <p:sldId id="262" r:id="rId4"/>
    <p:sldId id="266" r:id="rId5"/>
    <p:sldId id="278" r:id="rId6"/>
    <p:sldId id="275" r:id="rId7"/>
    <p:sldId id="279" r:id="rId8"/>
    <p:sldId id="280" r:id="rId9"/>
    <p:sldId id="283" r:id="rId10"/>
    <p:sldId id="281" r:id="rId11"/>
    <p:sldId id="284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6EF69-D93E-FFD4-1D56-2AFD312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– </a:t>
            </a:r>
            <a:r>
              <a:rPr lang="pt-BR" dirty="0" err="1"/>
              <a:t>Semantica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C2894-A558-2430-CF85-D37FAA3C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Link – Pode ser de um arquivo ou site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“&gt;: Abre uma nova Aba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"/HTML_CSS/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/img_html.jpg"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&gt;: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Imagem – Alt: Descrever Imagem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""&gt; Aparece nome da imagem quando ponteiro do mouse está acima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Cria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Menu de Navegação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Cria uma lista ordenada 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Cria itens da lista</a:t>
            </a:r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B2F627-A823-E87C-FE3D-282B06D617B6}"/>
              </a:ext>
            </a:extLst>
          </p:cNvPr>
          <p:cNvSpPr txBox="1"/>
          <p:nvPr/>
        </p:nvSpPr>
        <p:spPr>
          <a:xfrm>
            <a:off x="1354667" y="6211669"/>
            <a:ext cx="11421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Link especificações </a:t>
            </a:r>
            <a:r>
              <a:rPr lang="pt-BR" dirty="0" err="1"/>
              <a:t>rel</a:t>
            </a:r>
            <a:r>
              <a:rPr lang="pt-BR" dirty="0"/>
              <a:t> em link:</a:t>
            </a:r>
          </a:p>
          <a:p>
            <a:r>
              <a:rPr lang="pt-BR" dirty="0"/>
              <a:t>https://developers.google.com/search/docs/crawling-indexing/qualify-outbound-links?hl=pt-br</a:t>
            </a:r>
          </a:p>
        </p:txBody>
      </p:sp>
    </p:spTree>
    <p:extLst>
      <p:ext uri="{BB962C8B-B14F-4D97-AF65-F5344CB8AC3E}">
        <p14:creationId xmlns:p14="http://schemas.microsoft.com/office/powerpoint/2010/main" val="366775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0E46D5-C427-2231-6072-F05B6C7E4BBF}"/>
              </a:ext>
            </a:extLst>
          </p:cNvPr>
          <p:cNvSpPr/>
          <p:nvPr/>
        </p:nvSpPr>
        <p:spPr>
          <a:xfrm>
            <a:off x="199350" y="212846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5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5AC051A-DFD9-6193-3127-2A5C308D2BB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dirty="0"/>
              <a:t>Criar Html.</a:t>
            </a:r>
          </a:p>
          <a:p>
            <a:pPr>
              <a:buFont typeface="+mj-lt"/>
              <a:buAutoNum type="arabicPeriod"/>
            </a:pPr>
            <a:r>
              <a:rPr lang="pt-BR" dirty="0"/>
              <a:t> Menu de navegação para os exercícios anteriores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uma imagem do nosso curso de HTML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Coloque uma imagem dentro de uma DIV</a:t>
            </a:r>
          </a:p>
          <a:p>
            <a:pPr>
              <a:buFont typeface="+mj-lt"/>
              <a:buAutoNum type="arabicPeriod"/>
            </a:pPr>
            <a:r>
              <a:rPr lang="pt-BR" dirty="0"/>
              <a:t>Alinhe a imagem no centro utilizando CSS</a:t>
            </a:r>
          </a:p>
          <a:p>
            <a:pPr>
              <a:buFont typeface="+mj-lt"/>
              <a:buAutoNum type="arabicPeriod"/>
            </a:pPr>
            <a:r>
              <a:rPr lang="pt-BR" dirty="0"/>
              <a:t>No texto coloque uma palavra em negrito uma em itálico e uma sublinhada</a:t>
            </a:r>
          </a:p>
        </p:txBody>
      </p:sp>
    </p:spTree>
    <p:extLst>
      <p:ext uri="{BB962C8B-B14F-4D97-AF65-F5344CB8AC3E}">
        <p14:creationId xmlns:p14="http://schemas.microsoft.com/office/powerpoint/2010/main" val="150312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0DA7F-57B1-F592-D43B-1373F64C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531478-BFF2-94DA-334E-ECC7F1F632F3}"/>
              </a:ext>
            </a:extLst>
          </p:cNvPr>
          <p:cNvSpPr txBox="1"/>
          <p:nvPr/>
        </p:nvSpPr>
        <p:spPr>
          <a:xfrm>
            <a:off x="1152173" y="2675467"/>
            <a:ext cx="9887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/>
              <a:t>Tags</a:t>
            </a:r>
            <a:r>
              <a:rPr lang="pt-BR" sz="2000" b="1" dirty="0"/>
              <a:t>:</a:t>
            </a:r>
          </a:p>
          <a:p>
            <a:r>
              <a:rPr lang="pt-BR" sz="2000" b="1" dirty="0"/>
              <a:t>https://developer.mozilla.org/pt-BR/docs/Web/HTML/Element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6AFE3C-65A7-E6B1-ED7D-C57A8678D86F}"/>
              </a:ext>
            </a:extLst>
          </p:cNvPr>
          <p:cNvSpPr txBox="1"/>
          <p:nvPr/>
        </p:nvSpPr>
        <p:spPr>
          <a:xfrm>
            <a:off x="1152173" y="3782424"/>
            <a:ext cx="10735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Estruturas:</a:t>
            </a:r>
          </a:p>
          <a:p>
            <a:r>
              <a:rPr lang="pt-BR" sz="2000" b="1" dirty="0"/>
              <a:t>https://developer.mozilla.org/pt-BR/search?q=Sections%20and%20Outlines%20of%20an%20HTML5%20document</a:t>
            </a:r>
          </a:p>
        </p:txBody>
      </p:sp>
    </p:spTree>
    <p:extLst>
      <p:ext uri="{BB962C8B-B14F-4D97-AF65-F5344CB8AC3E}">
        <p14:creationId xmlns:p14="http://schemas.microsoft.com/office/powerpoint/2010/main" val="162187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- Títulos e Subtítulos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– Títulos e Subtítulos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0000" lnSpcReduction="20000"/>
          </a:bodyPr>
          <a:lstStyle/>
          <a:p>
            <a:r>
              <a:rPr lang="pt-BR" sz="2400" dirty="0" err="1"/>
              <a:t>Tags</a:t>
            </a:r>
            <a:r>
              <a:rPr lang="pt-BR" sz="2400" dirty="0"/>
              <a:t> são elementos fundamentais em HTML, e são usados para estruturar e organizar o conteúdo de uma página da web. As </a:t>
            </a:r>
            <a:r>
              <a:rPr lang="pt-BR" sz="2400" dirty="0" err="1"/>
              <a:t>tags</a:t>
            </a:r>
            <a:r>
              <a:rPr lang="pt-BR" sz="2400" dirty="0"/>
              <a:t> &lt;h1&gt; até &lt;h6&gt; são usadas para definir títulos e subtítulos, sendo que &lt;h1&gt; é o título principal e &lt;h6&gt; é o subtítulo de menor importância.</a:t>
            </a:r>
          </a:p>
          <a:p>
            <a:r>
              <a:rPr lang="pt-BR" sz="2400" dirty="0"/>
              <a:t>&lt;h1&gt;: Este é o título principal da página. Normalmente, é usado para o título mais importante ou para identificar o conteúdo principal da página.</a:t>
            </a:r>
          </a:p>
          <a:p>
            <a:endParaRPr lang="pt-BR" sz="2400" dirty="0"/>
          </a:p>
          <a:p>
            <a:r>
              <a:rPr lang="pt-BR" sz="2400" dirty="0"/>
              <a:t>&lt;h2&gt;: Este é um subtítulo de nível 2. É utilizado para títulos secundários que são um pouco menos importantes do que o &lt;h1&gt;, mas ainda assim significativos.</a:t>
            </a:r>
          </a:p>
          <a:p>
            <a:endParaRPr lang="pt-BR" sz="2400" dirty="0"/>
          </a:p>
          <a:p>
            <a:r>
              <a:rPr lang="pt-BR" sz="2400" dirty="0"/>
              <a:t>&lt;h3&gt;: Similar ao &lt;h2&gt;, mas um nível abaixo. Pode ser usado para subdividir seções de conteúdo mais específicas.</a:t>
            </a:r>
          </a:p>
          <a:p>
            <a:endParaRPr lang="pt-BR" sz="2400" dirty="0"/>
          </a:p>
          <a:p>
            <a:r>
              <a:rPr lang="pt-BR" sz="2400" dirty="0"/>
              <a:t>&lt;h4&gt;, &lt;h5&gt;, &lt;h6&gt;: Estes são títulos e subtítulos de nível inferior, com &lt;h6&gt; sendo o menos importante. São úteis para subdividir o conteúdo em seções menores e mais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A909-C4DB-D29A-249B-0D38422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AEF84-6D92-CE3A-34A7-A6562F79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A semântica do HTML refere-se ao significado ou propósito dos elementos HTML em um documento web. Em outras palavras, trata-se de usar os elementos HTML de acordo com sua função semântica correta, o que melhora a compreensão do conteúdo pelo navegador, mecanismos de busca e outras tecnologias que interpretam a página.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3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A074D3-F55B-D83A-A4E5-A3A83FE0DF49}"/>
              </a:ext>
            </a:extLst>
          </p:cNvPr>
          <p:cNvSpPr txBox="1"/>
          <p:nvPr/>
        </p:nvSpPr>
        <p:spPr>
          <a:xfrm>
            <a:off x="1174044" y="1098926"/>
            <a:ext cx="98439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Exemplo de Títulos 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&lt;!--Influencia na semântica -&gt; interpretação--&gt;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&lt;!--o que melhora a compreensão do conteúdo pelo navegador--&gt;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DB6032-620B-B310-7904-60B217EFC041}"/>
              </a:ext>
            </a:extLst>
          </p:cNvPr>
          <p:cNvSpPr txBox="1">
            <a:spLocks/>
          </p:cNvSpPr>
          <p:nvPr/>
        </p:nvSpPr>
        <p:spPr>
          <a:xfrm>
            <a:off x="222978" y="128476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Semântica</a:t>
            </a: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8EAB00B2-B35D-9CF7-ACD2-7C7F6C3DE810}"/>
              </a:ext>
            </a:extLst>
          </p:cNvPr>
          <p:cNvSpPr/>
          <p:nvPr/>
        </p:nvSpPr>
        <p:spPr>
          <a:xfrm>
            <a:off x="6197601" y="487374"/>
            <a:ext cx="4597376" cy="1488182"/>
          </a:xfrm>
          <a:prstGeom prst="borderCallout1">
            <a:avLst>
              <a:gd name="adj1" fmla="val 54403"/>
              <a:gd name="adj2" fmla="val -5141"/>
              <a:gd name="adj3" fmla="val 189918"/>
              <a:gd name="adj4" fmla="val -60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Evitar usar </a:t>
            </a:r>
            <a:r>
              <a:rPr lang="pt-BR" dirty="0" err="1"/>
              <a:t>tags</a:t>
            </a:r>
            <a:r>
              <a:rPr lang="pt-BR" dirty="0"/>
              <a:t> genéricas.</a:t>
            </a:r>
          </a:p>
          <a:p>
            <a:pPr algn="ctr"/>
            <a:r>
              <a:rPr lang="pt-BR" dirty="0"/>
              <a:t>Leitores de tela utilizam os cabeçarios  entre outras ferramentas</a:t>
            </a:r>
          </a:p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3FA90-F31D-144F-3ADE-3D64DE37C788}"/>
              </a:ext>
            </a:extLst>
          </p:cNvPr>
          <p:cNvSpPr txBox="1"/>
          <p:nvPr/>
        </p:nvSpPr>
        <p:spPr>
          <a:xfrm>
            <a:off x="3759200" y="5657671"/>
            <a:ext cx="8288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Usar elementos apropriados para o conteúdo: </a:t>
            </a:r>
            <a:r>
              <a:rPr lang="pt-BR" b="1" dirty="0">
                <a:solidFill>
                  <a:schemeClr val="accent1"/>
                </a:solidFill>
              </a:rPr>
              <a:t>Em vez de usar elementos genéricos como &lt;</a:t>
            </a:r>
            <a:r>
              <a:rPr lang="pt-BR" b="1" dirty="0" err="1">
                <a:solidFill>
                  <a:schemeClr val="accent1"/>
                </a:solidFill>
              </a:rPr>
              <a:t>div</a:t>
            </a:r>
            <a:r>
              <a:rPr lang="pt-BR" b="1" dirty="0">
                <a:solidFill>
                  <a:schemeClr val="accent1"/>
                </a:solidFill>
              </a:rPr>
              <a:t>&gt; e &lt;</a:t>
            </a:r>
            <a:r>
              <a:rPr lang="pt-BR" b="1" dirty="0" err="1">
                <a:solidFill>
                  <a:schemeClr val="accent1"/>
                </a:solidFill>
              </a:rPr>
              <a:t>span</a:t>
            </a:r>
            <a:r>
              <a:rPr lang="pt-BR" b="1" dirty="0">
                <a:solidFill>
                  <a:schemeClr val="accent1"/>
                </a:solidFill>
              </a:rPr>
              <a:t>&gt; para todo o conteúdo, é preferível escolher elementos HTML específicos que melhor descrevam o conteúdo, como &lt;header&gt;, &lt;</a:t>
            </a:r>
            <a:r>
              <a:rPr lang="pt-BR" b="1" dirty="0" err="1">
                <a:solidFill>
                  <a:schemeClr val="accent1"/>
                </a:solidFill>
              </a:rPr>
              <a:t>nav</a:t>
            </a:r>
            <a:r>
              <a:rPr lang="pt-BR" b="1" dirty="0">
                <a:solidFill>
                  <a:schemeClr val="accent1"/>
                </a:solidFill>
              </a:rPr>
              <a:t>&gt;, &lt;</a:t>
            </a:r>
            <a:r>
              <a:rPr lang="pt-BR" b="1" dirty="0" err="1">
                <a:solidFill>
                  <a:schemeClr val="accent1"/>
                </a:solidFill>
              </a:rPr>
              <a:t>article</a:t>
            </a:r>
            <a:r>
              <a:rPr lang="pt-BR" b="1" dirty="0">
                <a:solidFill>
                  <a:schemeClr val="accent1"/>
                </a:solidFill>
              </a:rPr>
              <a:t>&gt;, &lt;</a:t>
            </a:r>
            <a:r>
              <a:rPr lang="pt-BR" b="1" dirty="0" err="1">
                <a:solidFill>
                  <a:schemeClr val="accent1"/>
                </a:solidFill>
              </a:rPr>
              <a:t>section</a:t>
            </a:r>
            <a:r>
              <a:rPr lang="pt-BR" b="1" dirty="0">
                <a:solidFill>
                  <a:schemeClr val="accent1"/>
                </a:solidFill>
              </a:rPr>
              <a:t>&gt;, &lt;</a:t>
            </a:r>
            <a:r>
              <a:rPr lang="pt-BR" b="1" dirty="0" err="1">
                <a:solidFill>
                  <a:schemeClr val="accent1"/>
                </a:solidFill>
              </a:rPr>
              <a:t>footer</a:t>
            </a:r>
            <a:r>
              <a:rPr lang="pt-BR" b="1" dirty="0">
                <a:solidFill>
                  <a:schemeClr val="accent1"/>
                </a:solidFill>
              </a:rPr>
              <a:t>&gt;, etc.</a:t>
            </a:r>
          </a:p>
        </p:txBody>
      </p:sp>
    </p:spTree>
    <p:extLst>
      <p:ext uri="{BB962C8B-B14F-4D97-AF65-F5344CB8AC3E}">
        <p14:creationId xmlns:p14="http://schemas.microsoft.com/office/powerpoint/2010/main" val="211159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0E46D5-C427-2231-6072-F05B6C7E4BBF}"/>
              </a:ext>
            </a:extLst>
          </p:cNvPr>
          <p:cNvSpPr/>
          <p:nvPr/>
        </p:nvSpPr>
        <p:spPr>
          <a:xfrm>
            <a:off x="199350" y="212846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4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5AC051A-DFD9-6193-3127-2A5C308D2BB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dirty="0"/>
              <a:t>Criar Html.</a:t>
            </a:r>
          </a:p>
          <a:p>
            <a:pPr>
              <a:buFont typeface="+mj-lt"/>
              <a:buAutoNum type="arabicPeriod"/>
            </a:pPr>
            <a:r>
              <a:rPr lang="pt-BR" dirty="0"/>
              <a:t> Colocar um titulo Produto a Venda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um subtítulo com o nome do produto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uma imagem do produto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tamanho da imagem com 200px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Colocar um parágrafo com descrição do produto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um parágrafo com preço do produto</a:t>
            </a:r>
          </a:p>
        </p:txBody>
      </p:sp>
    </p:spTree>
    <p:extLst>
      <p:ext uri="{BB962C8B-B14F-4D97-AF65-F5344CB8AC3E}">
        <p14:creationId xmlns:p14="http://schemas.microsoft.com/office/powerpoint/2010/main" val="1902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– Link e Imagens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2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6EF69-D93E-FFD4-1D56-2AFD312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– </a:t>
            </a:r>
            <a:r>
              <a:rPr lang="pt-BR" dirty="0" err="1"/>
              <a:t>Semantica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C2894-A558-2430-CF85-D37FAA3C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48089"/>
            <a:ext cx="10554574" cy="3863580"/>
          </a:xfrm>
        </p:spPr>
        <p:txBody>
          <a:bodyPr>
            <a:normAutofit lnSpcReduction="10000"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Parágrafo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Negrito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Itálico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Ênfase “Também deixa o texto em itálico leitor de tela a lê com Ênfase”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Mais forte “Pense que está falando mais forte”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Cabeçario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Remover - Semântica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Inserir - Semântica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Tachado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u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Sublinhado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F3499D-94AF-97BB-808B-01AAE3EE6788}"/>
              </a:ext>
            </a:extLst>
          </p:cNvPr>
          <p:cNvSpPr txBox="1"/>
          <p:nvPr/>
        </p:nvSpPr>
        <p:spPr>
          <a:xfrm>
            <a:off x="6671734" y="6211669"/>
            <a:ext cx="552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Tag</a:t>
            </a:r>
            <a:r>
              <a:rPr lang="pt-BR" dirty="0"/>
              <a:t> correta no lugar correto, para melhorar a leitura do seu site.</a:t>
            </a:r>
          </a:p>
        </p:txBody>
      </p:sp>
    </p:spTree>
    <p:extLst>
      <p:ext uri="{BB962C8B-B14F-4D97-AF65-F5344CB8AC3E}">
        <p14:creationId xmlns:p14="http://schemas.microsoft.com/office/powerpoint/2010/main" val="211601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6EF69-D93E-FFD4-1D56-2AFD312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– </a:t>
            </a:r>
            <a:r>
              <a:rPr lang="pt-BR" dirty="0" err="1"/>
              <a:t>Semantica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C2894-A558-2430-CF85-D37FAA3C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48089"/>
            <a:ext cx="10554574" cy="3863580"/>
          </a:xfrm>
        </p:spPr>
        <p:txBody>
          <a:bodyPr>
            <a:norm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Cria numero ou letra acima da linha ex:2² 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Texto com fonte menor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Cria numero ou letra abaixo da linha ex: H²0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Quebra de linha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Linha horizontal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Pode ser usada dentro de outras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tags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Inline</a:t>
            </a:r>
            <a:endParaRPr lang="pt-B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Não pode ser usada dentro de outras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tags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- Block</a:t>
            </a:r>
          </a:p>
          <a:p>
            <a:endParaRPr lang="pt-B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F3499D-94AF-97BB-808B-01AAE3EE6788}"/>
              </a:ext>
            </a:extLst>
          </p:cNvPr>
          <p:cNvSpPr txBox="1"/>
          <p:nvPr/>
        </p:nvSpPr>
        <p:spPr>
          <a:xfrm>
            <a:off x="6671734" y="6211669"/>
            <a:ext cx="552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Tag</a:t>
            </a:r>
            <a:r>
              <a:rPr lang="pt-BR" dirty="0"/>
              <a:t> correta no lugar correto, para melhorar a leitura do seu site.</a:t>
            </a:r>
          </a:p>
        </p:txBody>
      </p:sp>
    </p:spTree>
    <p:extLst>
      <p:ext uri="{BB962C8B-B14F-4D97-AF65-F5344CB8AC3E}">
        <p14:creationId xmlns:p14="http://schemas.microsoft.com/office/powerpoint/2010/main" val="261446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648</TotalTime>
  <Words>907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Consolas</vt:lpstr>
      <vt:lpstr>Söhne</vt:lpstr>
      <vt:lpstr>Wingdings 2</vt:lpstr>
      <vt:lpstr>Citável</vt:lpstr>
      <vt:lpstr>Apresentação do PowerPoint</vt:lpstr>
      <vt:lpstr>Tags - Títulos e Subtítulos</vt:lpstr>
      <vt:lpstr>Tags – Títulos e Subtítulos</vt:lpstr>
      <vt:lpstr>Semântica</vt:lpstr>
      <vt:lpstr>Apresentação do PowerPoint</vt:lpstr>
      <vt:lpstr>Apresentação do PowerPoint</vt:lpstr>
      <vt:lpstr>Tags – Link e Imagens</vt:lpstr>
      <vt:lpstr>Tags – Semantica </vt:lpstr>
      <vt:lpstr>Tags – Semantica </vt:lpstr>
      <vt:lpstr>Tags – Semantica </vt:lpstr>
      <vt:lpstr>Apresentação do PowerPoint</vt:lpstr>
      <vt:lpstr>Link Tags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80</cp:revision>
  <dcterms:created xsi:type="dcterms:W3CDTF">2024-03-27T13:54:59Z</dcterms:created>
  <dcterms:modified xsi:type="dcterms:W3CDTF">2024-05-17T12:11:59Z</dcterms:modified>
</cp:coreProperties>
</file>