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6" r:id="rId1"/>
  </p:sldMasterIdLst>
  <p:notesMasterIdLst>
    <p:notesMasterId r:id="rId13"/>
  </p:notesMasterIdLst>
  <p:sldIdLst>
    <p:sldId id="261" r:id="rId2"/>
    <p:sldId id="269" r:id="rId3"/>
    <p:sldId id="285" r:id="rId4"/>
    <p:sldId id="262" r:id="rId5"/>
    <p:sldId id="286" r:id="rId6"/>
    <p:sldId id="287" r:id="rId7"/>
    <p:sldId id="288" r:id="rId8"/>
    <p:sldId id="289" r:id="rId9"/>
    <p:sldId id="290" r:id="rId10"/>
    <p:sldId id="291" r:id="rId11"/>
    <p:sldId id="29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92" autoAdjust="0"/>
    <p:restoredTop sz="95345" autoAdjust="0"/>
  </p:normalViewPr>
  <p:slideViewPr>
    <p:cSldViewPr snapToGrid="0">
      <p:cViewPr varScale="1">
        <p:scale>
          <a:sx n="85" d="100"/>
          <a:sy n="85" d="100"/>
        </p:scale>
        <p:origin x="7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30DA66-80EF-428A-8012-5FFD0E1E8A40}" type="datetimeFigureOut">
              <a:rPr lang="pt-BR" smtClean="0"/>
              <a:t>22/05/2024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3BF655-9392-4454-97F2-5750ECEF57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0189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3BF655-9392-4454-97F2-5750ECEF578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7157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50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037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103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512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1462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662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27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070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2940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7355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157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812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2927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334D819-9F07-4261-B09B-9E467E5D9002}" type="datetimeFigureOut">
              <a:rPr lang="en-US" smtClean="0"/>
              <a:pPr/>
              <a:t>5/22/2024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277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5/22/2024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9614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208C12EA-8878-1C35-FBFE-69C5CAA6334B}"/>
              </a:ext>
            </a:extLst>
          </p:cNvPr>
          <p:cNvSpPr txBox="1"/>
          <p:nvPr/>
        </p:nvSpPr>
        <p:spPr>
          <a:xfrm>
            <a:off x="3011455" y="3020399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D1A4B88-B162-62E5-C3E2-C3FEDBFB09B3}"/>
              </a:ext>
            </a:extLst>
          </p:cNvPr>
          <p:cNvSpPr txBox="1">
            <a:spLocks/>
          </p:cNvSpPr>
          <p:nvPr/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bg2"/>
                </a:solidFill>
              </a:rPr>
              <a:t>Introdução</a:t>
            </a:r>
          </a:p>
        </p:txBody>
      </p:sp>
      <p:sp>
        <p:nvSpPr>
          <p:cNvPr id="4" name="AutoShape 4" descr="Tudo o que você precisa saber sobre HTML e CSS">
            <a:extLst>
              <a:ext uri="{FF2B5EF4-FFF2-40B4-BE49-F238E27FC236}">
                <a16:creationId xmlns:a16="http://schemas.microsoft.com/office/drawing/2014/main" id="{F5A3B2D3-5D2D-F551-1622-A95EEBBDFE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8F2F53BF-2ED4-A804-3CAA-7907793A3D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10">
            <a:extLst>
              <a:ext uri="{FF2B5EF4-FFF2-40B4-BE49-F238E27FC236}">
                <a16:creationId xmlns:a16="http://schemas.microsoft.com/office/drawing/2014/main" id="{FCDA187F-5BD2-454C-4A12-5DFB859176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2" name="Picture 4" descr="HTML 5 HD wallpaper | Pxfuel">
            <a:extLst>
              <a:ext uri="{FF2B5EF4-FFF2-40B4-BE49-F238E27FC236}">
                <a16:creationId xmlns:a16="http://schemas.microsoft.com/office/drawing/2014/main" id="{7CB066FA-384E-EDCF-9815-BF3B22BFC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6359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189954-2744-A2F2-047D-1935C4AF9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Placeholder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FA1842-C9E4-DDA6-313C-E4D78C5F5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Fornece um texto de exemplo dentro do campo de entrada, que desaparece quando o usuário começa a digitar.</a:t>
            </a:r>
          </a:p>
          <a:p>
            <a:r>
              <a:rPr lang="pt-BR" dirty="0"/>
              <a:t>Serve como uma dica ou instrução sobre o que deve ser inserido no campo.</a:t>
            </a:r>
          </a:p>
          <a:p>
            <a:r>
              <a:rPr lang="pt-BR" dirty="0"/>
              <a:t>Exemplo: &lt;input </a:t>
            </a:r>
            <a:r>
              <a:rPr lang="pt-BR" dirty="0" err="1"/>
              <a:t>type</a:t>
            </a:r>
            <a:r>
              <a:rPr lang="pt-BR" dirty="0"/>
              <a:t>="</a:t>
            </a:r>
            <a:r>
              <a:rPr lang="pt-BR" dirty="0" err="1"/>
              <a:t>text</a:t>
            </a:r>
            <a:r>
              <a:rPr lang="pt-BR" dirty="0"/>
              <a:t>" </a:t>
            </a:r>
            <a:r>
              <a:rPr lang="pt-BR" dirty="0" err="1"/>
              <a:t>name</a:t>
            </a:r>
            <a:r>
              <a:rPr lang="pt-BR" dirty="0"/>
              <a:t>="nome" </a:t>
            </a:r>
            <a:r>
              <a:rPr lang="pt-BR" dirty="0" err="1"/>
              <a:t>placeholder</a:t>
            </a:r>
            <a:r>
              <a:rPr lang="pt-BR" dirty="0"/>
              <a:t>="Digite seu nome completo"&gt;</a:t>
            </a:r>
          </a:p>
        </p:txBody>
      </p:sp>
    </p:spTree>
    <p:extLst>
      <p:ext uri="{BB962C8B-B14F-4D97-AF65-F5344CB8AC3E}">
        <p14:creationId xmlns:p14="http://schemas.microsoft.com/office/powerpoint/2010/main" val="1193619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404D1C-718B-2FCF-4A54-175F653A698F}"/>
              </a:ext>
            </a:extLst>
          </p:cNvPr>
          <p:cNvSpPr txBox="1">
            <a:spLocks/>
          </p:cNvSpPr>
          <p:nvPr/>
        </p:nvSpPr>
        <p:spPr>
          <a:xfrm>
            <a:off x="539067" y="390744"/>
            <a:ext cx="10571998" cy="97045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Exercício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DB8185-D0CB-E950-EF85-7F781775F01A}"/>
              </a:ext>
            </a:extLst>
          </p:cNvPr>
          <p:cNvSpPr txBox="1">
            <a:spLocks/>
          </p:cNvSpPr>
          <p:nvPr/>
        </p:nvSpPr>
        <p:spPr>
          <a:xfrm>
            <a:off x="536267" y="1610744"/>
            <a:ext cx="10554574" cy="363651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pt-BR" sz="2400" dirty="0"/>
              <a:t>Faça um formulário para cadastrar Aluno</a:t>
            </a:r>
          </a:p>
          <a:p>
            <a:pPr>
              <a:buFont typeface="+mj-lt"/>
              <a:buAutoNum type="arabicPeriod"/>
            </a:pPr>
            <a:r>
              <a:rPr lang="pt-BR" sz="2400" dirty="0"/>
              <a:t>Nome – Sobrenome – Endereço</a:t>
            </a:r>
          </a:p>
          <a:p>
            <a:pPr>
              <a:buFont typeface="+mj-lt"/>
              <a:buAutoNum type="arabicPeriod"/>
            </a:pPr>
            <a:r>
              <a:rPr lang="pt-BR" sz="2400" dirty="0"/>
              <a:t>E-mail – Celular</a:t>
            </a:r>
          </a:p>
          <a:p>
            <a:pPr>
              <a:buFont typeface="+mj-lt"/>
              <a:buAutoNum type="arabicPeriod"/>
            </a:pPr>
            <a:r>
              <a:rPr lang="pt-BR" sz="2400" dirty="0"/>
              <a:t>Sexo</a:t>
            </a:r>
          </a:p>
          <a:p>
            <a:pPr>
              <a:buFont typeface="+mj-lt"/>
              <a:buAutoNum type="arabicPeriod"/>
            </a:pPr>
            <a:r>
              <a:rPr lang="pt-BR" sz="2400" dirty="0"/>
              <a:t>Senha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FF6DB97-728E-2A52-B29C-D7B243BF3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7333" y="1361194"/>
            <a:ext cx="3355600" cy="514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757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E3F66C-3E58-FA1A-CC60-111D2EA0E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FRONT END- HTML</a:t>
            </a:r>
          </a:p>
        </p:txBody>
      </p:sp>
      <p:pic>
        <p:nvPicPr>
          <p:cNvPr id="1026" name="Picture 2" descr="Html png images | PNGEgg">
            <a:extLst>
              <a:ext uri="{FF2B5EF4-FFF2-40B4-BE49-F238E27FC236}">
                <a16:creationId xmlns:a16="http://schemas.microsoft.com/office/drawing/2014/main" id="{5D553EE5-2811-1B13-81C3-CBDD3DD6D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324" b="95112" l="10000" r="90000">
                        <a14:foregroundMark x1="22333" y1="11046" x2="22333" y2="11046"/>
                        <a14:foregroundMark x1="30222" y1="12121" x2="30222" y2="12121"/>
                        <a14:foregroundMark x1="27778" y1="12121" x2="27778" y2="12121"/>
                        <a14:foregroundMark x1="40444" y1="10459" x2="40444" y2="10459"/>
                        <a14:foregroundMark x1="43111" y1="8700" x2="43111" y2="8700"/>
                        <a14:foregroundMark x1="41778" y1="12805" x2="41778" y2="12805"/>
                        <a14:foregroundMark x1="59222" y1="11046" x2="59222" y2="11046"/>
                        <a14:foregroundMark x1="54889" y1="12023" x2="54889" y2="12023"/>
                        <a14:foregroundMark x1="51889" y1="14174" x2="51889" y2="14174"/>
                        <a14:foregroundMark x1="62222" y1="13685" x2="62222" y2="13685"/>
                        <a14:foregroundMark x1="61556" y1="8700" x2="61556" y2="8700"/>
                        <a14:foregroundMark x1="51667" y1="9677" x2="51667" y2="9677"/>
                        <a14:foregroundMark x1="53778" y1="9873" x2="53778" y2="9873"/>
                        <a14:foregroundMark x1="46000" y1="8798" x2="46000" y2="8798"/>
                        <a14:foregroundMark x1="67333" y1="9971" x2="67333" y2="9971"/>
                        <a14:foregroundMark x1="69889" y1="16031" x2="69889" y2="16031"/>
                        <a14:foregroundMark x1="74222" y1="16813" x2="74222" y2="16813"/>
                        <a14:foregroundMark x1="68111" y1="13978" x2="68111" y2="13978"/>
                        <a14:foregroundMark x1="68667" y1="8504" x2="68667" y2="8504"/>
                        <a14:foregroundMark x1="61889" y1="11046" x2="61889" y2="11046"/>
                        <a14:foregroundMark x1="62111" y1="16325" x2="62111" y2="16325"/>
                        <a14:foregroundMark x1="52222" y1="13001" x2="52222" y2="13001"/>
                        <a14:foregroundMark x1="57333" y1="13294" x2="57333" y2="13294"/>
                        <a14:foregroundMark x1="52222" y1="16325" x2="52222" y2="16325"/>
                        <a14:foregroundMark x1="41778" y1="15640" x2="41778" y2="15640"/>
                        <a14:foregroundMark x1="37667" y1="8798" x2="37667" y2="8798"/>
                        <a14:foregroundMark x1="39556" y1="8700" x2="39556" y2="8700"/>
                        <a14:foregroundMark x1="30444" y1="9971" x2="30444" y2="9971"/>
                        <a14:foregroundMark x1="32556" y1="15543" x2="32556" y2="155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52339"/>
            <a:ext cx="1676717" cy="190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8242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6">
            <a:extLst>
              <a:ext uri="{FF2B5EF4-FFF2-40B4-BE49-F238E27FC236}">
                <a16:creationId xmlns:a16="http://schemas.microsoft.com/office/drawing/2014/main" id="{732012F0-A79F-4166-AAFD-796C07F49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886" y="-3175"/>
            <a:ext cx="12192000" cy="622980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solidFill>
            <a:srgbClr val="FFFFFF"/>
          </a:solidFill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1026" name="Picture 2" descr="O que é Front-end e Back-end?">
            <a:extLst>
              <a:ext uri="{FF2B5EF4-FFF2-40B4-BE49-F238E27FC236}">
                <a16:creationId xmlns:a16="http://schemas.microsoft.com/office/drawing/2014/main" id="{10C70288-E965-4AF7-A11B-F874D887D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202886" cy="588151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9129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74411B-B5D4-4285-7C39-DCD053484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Front </a:t>
            </a:r>
            <a:r>
              <a:rPr lang="pt-BR" dirty="0" err="1"/>
              <a:t>End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2D7085-4C92-EF10-2661-5B929DFF4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607733"/>
            <a:ext cx="11170088" cy="3803079"/>
          </a:xfrm>
        </p:spPr>
        <p:txBody>
          <a:bodyPr>
            <a:normAutofit/>
          </a:bodyPr>
          <a:lstStyle/>
          <a:p>
            <a:r>
              <a:rPr lang="pt-BR" sz="2400" b="0" dirty="0">
                <a:effectLst/>
                <a:latin typeface="Consolas" panose="020B0609020204030204" pitchFamily="49" charset="0"/>
              </a:rPr>
              <a:t>O "Front </a:t>
            </a:r>
            <a:r>
              <a:rPr lang="pt-BR" sz="2400" b="0" dirty="0" err="1">
                <a:effectLst/>
                <a:latin typeface="Consolas" panose="020B0609020204030204" pitchFamily="49" charset="0"/>
              </a:rPr>
              <a:t>End</a:t>
            </a:r>
            <a:r>
              <a:rPr lang="pt-BR" sz="2400" b="0" dirty="0">
                <a:effectLst/>
                <a:latin typeface="Consolas" panose="020B0609020204030204" pitchFamily="49" charset="0"/>
              </a:rPr>
              <a:t>" no desenvolvimento web refere-se à parte do site ou aplicação web com a qual os usuários interagem diretamente. Ele inclui a estrutura, o design e o comportamento do conteúdo que é exibido no navegador do usuário. No contexto do HTML (</a:t>
            </a:r>
            <a:r>
              <a:rPr lang="pt-BR" sz="2400" b="0" dirty="0" err="1">
                <a:effectLst/>
                <a:latin typeface="Consolas" panose="020B0609020204030204" pitchFamily="49" charset="0"/>
              </a:rPr>
              <a:t>HyperText</a:t>
            </a:r>
            <a:r>
              <a:rPr lang="pt-BR" sz="2400" b="0" dirty="0">
                <a:effectLst/>
                <a:latin typeface="Consolas" panose="020B0609020204030204" pitchFamily="49" charset="0"/>
              </a:rPr>
              <a:t> Markup </a:t>
            </a:r>
            <a:r>
              <a:rPr lang="pt-BR" sz="2400" b="0" dirty="0" err="1">
                <a:effectLst/>
                <a:latin typeface="Consolas" panose="020B0609020204030204" pitchFamily="49" charset="0"/>
              </a:rPr>
              <a:t>Language</a:t>
            </a:r>
            <a:r>
              <a:rPr lang="pt-BR" sz="2400" b="0" dirty="0">
                <a:effectLst/>
                <a:latin typeface="Consolas" panose="020B0609020204030204" pitchFamily="49" charset="0"/>
              </a:rPr>
              <a:t>), que é a linguagem padrão para criar páginas web, o Front </a:t>
            </a:r>
            <a:r>
              <a:rPr lang="pt-BR" sz="2400" b="0" dirty="0" err="1">
                <a:effectLst/>
                <a:latin typeface="Consolas" panose="020B0609020204030204" pitchFamily="49" charset="0"/>
              </a:rPr>
              <a:t>End</a:t>
            </a:r>
            <a:r>
              <a:rPr lang="pt-BR" sz="2400" b="0" dirty="0">
                <a:effectLst/>
                <a:latin typeface="Consolas" panose="020B0609020204030204" pitchFamily="49" charset="0"/>
              </a:rPr>
              <a:t> envolve a criação e estilização da interface visual.</a:t>
            </a:r>
          </a:p>
        </p:txBody>
      </p:sp>
    </p:spTree>
    <p:extLst>
      <p:ext uri="{BB962C8B-B14F-4D97-AF65-F5344CB8AC3E}">
        <p14:creationId xmlns:p14="http://schemas.microsoft.com/office/powerpoint/2010/main" val="3815438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59A079-5669-5B4A-723E-5A83B971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F66BAFD-E590-9D93-7D23-922A18EC4A39}"/>
              </a:ext>
            </a:extLst>
          </p:cNvPr>
          <p:cNvSpPr txBox="1"/>
          <p:nvPr/>
        </p:nvSpPr>
        <p:spPr>
          <a:xfrm>
            <a:off x="174978" y="2734593"/>
            <a:ext cx="11842043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pt-B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submit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Define o início do formulário. O atributo </a:t>
            </a:r>
            <a:r>
              <a:rPr lang="pt-B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especifica para onde os dados do formulário serão enviados, e </a:t>
            </a:r>
            <a:r>
              <a:rPr lang="pt-B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define o método HTTP a ser usado (neste caso, POST).</a:t>
            </a:r>
          </a:p>
          <a:p>
            <a:endParaRPr lang="pt-B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lang="pt-B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Define um rótulo para um campo de formulário, facilitando a identificação e acessibilidade.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Cria um campo de texto.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Cria um campo de texto específico para e-mails.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Cria uma área de texto para comentários ou textos mais longos.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"radio"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Cria um botão de rádio, permitindo a seleção de uma única opção entre várias.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checkbox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Cria uma caixa de seleção, permitindo selecionar múltiplas opções.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e 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Cria uma lista suspensa com várias opções.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submit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Cria um botão para enviar o formulário.</a:t>
            </a:r>
          </a:p>
          <a:p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892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224273-488F-008A-359A-1719EEAB8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Type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912032-B418-E645-ECA5-E1F0B614E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154554"/>
            <a:ext cx="11136221" cy="4438157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pt-BR" dirty="0"/>
              <a:t>Define o tipo de campo de entrada. Os tipos mais comuns são: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b="1" dirty="0" err="1"/>
              <a:t>text</a:t>
            </a:r>
            <a:r>
              <a:rPr lang="pt-BR" dirty="0"/>
              <a:t>: Campo de texto simples.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b="1" dirty="0" err="1"/>
              <a:t>email</a:t>
            </a:r>
            <a:r>
              <a:rPr lang="pt-BR" dirty="0"/>
              <a:t>: Campo específico para endereços de e-mail.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b="1" dirty="0" err="1"/>
              <a:t>password</a:t>
            </a:r>
            <a:r>
              <a:rPr lang="pt-BR" dirty="0"/>
              <a:t>: Campo para senhas, onde os caracteres são mascarados.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b="1" dirty="0" err="1"/>
              <a:t>number</a:t>
            </a:r>
            <a:r>
              <a:rPr lang="pt-BR" dirty="0"/>
              <a:t>: Campo para números.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b="1" dirty="0"/>
              <a:t>radio</a:t>
            </a:r>
            <a:r>
              <a:rPr lang="pt-BR" dirty="0"/>
              <a:t>: Botão de opção, permitindo a seleção de uma única opção entre várias.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b="1" dirty="0" err="1"/>
              <a:t>checkbox</a:t>
            </a:r>
            <a:r>
              <a:rPr lang="pt-BR" dirty="0"/>
              <a:t>: Caixa de seleção, permitindo a seleção de múltiplas opções.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b="1" dirty="0" err="1"/>
              <a:t>submit</a:t>
            </a:r>
            <a:r>
              <a:rPr lang="pt-BR" dirty="0"/>
              <a:t>: Botão de envio do formulário.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b="1" dirty="0" err="1"/>
              <a:t>button</a:t>
            </a:r>
            <a:r>
              <a:rPr lang="pt-BR" dirty="0"/>
              <a:t>: Botão que pode ser programado para realizar ações personalizadas.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dirty="0"/>
              <a:t>date: Campo para selecionar uma data.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dirty="0"/>
              <a:t>Outros tipos incluem </a:t>
            </a:r>
            <a:r>
              <a:rPr lang="pt-BR" dirty="0" err="1"/>
              <a:t>tel</a:t>
            </a:r>
            <a:r>
              <a:rPr lang="pt-BR" dirty="0"/>
              <a:t>, </a:t>
            </a:r>
            <a:r>
              <a:rPr lang="pt-BR" dirty="0" err="1"/>
              <a:t>url</a:t>
            </a:r>
            <a:r>
              <a:rPr lang="pt-BR" dirty="0"/>
              <a:t>, </a:t>
            </a:r>
            <a:r>
              <a:rPr lang="pt-BR" dirty="0" err="1"/>
              <a:t>search</a:t>
            </a:r>
            <a:r>
              <a:rPr lang="pt-BR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3625594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1F9928-1620-CA2F-02A8-2128BC9D0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81CE70-7D54-AC9A-F5EB-5FC53A99A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Fornece um identificador único para o elemento. Este valor deve ser único dentro do documento.</a:t>
            </a:r>
          </a:p>
          <a:p>
            <a:r>
              <a:rPr lang="pt-BR" dirty="0"/>
              <a:t>É usado para associar o &lt;</a:t>
            </a:r>
            <a:r>
              <a:rPr lang="pt-BR" dirty="0" err="1"/>
              <a:t>label</a:t>
            </a:r>
            <a:r>
              <a:rPr lang="pt-BR" dirty="0"/>
              <a:t>&gt; ao &lt;input&gt; e também pode ser utilizado com JavaScript para manipular o elemento.</a:t>
            </a:r>
          </a:p>
        </p:txBody>
      </p:sp>
    </p:spTree>
    <p:extLst>
      <p:ext uri="{BB962C8B-B14F-4D97-AF65-F5344CB8AC3E}">
        <p14:creationId xmlns:p14="http://schemas.microsoft.com/office/powerpoint/2010/main" val="3637892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21A930-81AF-F191-BDCE-8511554A7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name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47ED8D-2CCC-C557-D992-1ABDA9F7A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Define o nome do campo de entrada, que é enviado ao servidor com o valor inserido pelo usuário quando o formulário é enviado.</a:t>
            </a:r>
          </a:p>
          <a:p>
            <a:r>
              <a:rPr lang="pt-BR" dirty="0"/>
              <a:t>É importante para a associação de dados no </a:t>
            </a:r>
            <a:r>
              <a:rPr lang="pt-BR" dirty="0" err="1"/>
              <a:t>backend</a:t>
            </a:r>
            <a:r>
              <a:rPr lang="pt-BR" dirty="0"/>
              <a:t>.</a:t>
            </a:r>
          </a:p>
          <a:p>
            <a:r>
              <a:rPr lang="pt-BR" dirty="0"/>
              <a:t>Exemplo: &lt;input </a:t>
            </a:r>
            <a:r>
              <a:rPr lang="pt-BR" dirty="0" err="1"/>
              <a:t>type</a:t>
            </a:r>
            <a:r>
              <a:rPr lang="pt-BR" dirty="0"/>
              <a:t>="</a:t>
            </a:r>
            <a:r>
              <a:rPr lang="pt-BR" dirty="0" err="1"/>
              <a:t>text</a:t>
            </a:r>
            <a:r>
              <a:rPr lang="pt-BR" dirty="0"/>
              <a:t>" </a:t>
            </a:r>
            <a:r>
              <a:rPr lang="pt-BR" dirty="0" err="1"/>
              <a:t>name</a:t>
            </a:r>
            <a:r>
              <a:rPr lang="pt-BR" dirty="0"/>
              <a:t>="</a:t>
            </a:r>
            <a:r>
              <a:rPr lang="pt-BR" dirty="0" err="1"/>
              <a:t>nomeUsuario</a:t>
            </a:r>
            <a:r>
              <a:rPr lang="pt-BR" dirty="0"/>
              <a:t>"&gt;</a:t>
            </a:r>
          </a:p>
        </p:txBody>
      </p:sp>
    </p:spTree>
    <p:extLst>
      <p:ext uri="{BB962C8B-B14F-4D97-AF65-F5344CB8AC3E}">
        <p14:creationId xmlns:p14="http://schemas.microsoft.com/office/powerpoint/2010/main" val="3052583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CB2559-D93B-1298-80CB-B493DC5CC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required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16A579-B0D1-C9A0-548B-C9407214A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Indica que o campo deve ser preenchido antes de o formulário ser enviado.</a:t>
            </a:r>
          </a:p>
          <a:p>
            <a:r>
              <a:rPr lang="pt-BR" dirty="0"/>
              <a:t>Campos com este atributo não podem ser deixados em branco.</a:t>
            </a:r>
          </a:p>
          <a:p>
            <a:r>
              <a:rPr lang="pt-BR" dirty="0"/>
              <a:t>Exemplo: &lt;input </a:t>
            </a:r>
            <a:r>
              <a:rPr lang="pt-BR" dirty="0" err="1"/>
              <a:t>type</a:t>
            </a:r>
            <a:r>
              <a:rPr lang="pt-BR" dirty="0"/>
              <a:t>="</a:t>
            </a:r>
            <a:r>
              <a:rPr lang="pt-BR" dirty="0" err="1"/>
              <a:t>text</a:t>
            </a:r>
            <a:r>
              <a:rPr lang="pt-BR" dirty="0"/>
              <a:t>" </a:t>
            </a:r>
            <a:r>
              <a:rPr lang="pt-BR" dirty="0" err="1"/>
              <a:t>name</a:t>
            </a:r>
            <a:r>
              <a:rPr lang="pt-BR" dirty="0"/>
              <a:t>="nome" </a:t>
            </a:r>
            <a:r>
              <a:rPr lang="pt-BR" dirty="0" err="1"/>
              <a:t>required</a:t>
            </a:r>
            <a:r>
              <a:rPr lang="pt-BR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956176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Personalizada 4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D55816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itável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áv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Citável</Template>
  <TotalTime>1488</TotalTime>
  <Words>584</Words>
  <Application>Microsoft Office PowerPoint</Application>
  <PresentationFormat>Widescreen</PresentationFormat>
  <Paragraphs>49</Paragraphs>
  <Slides>11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Consolas</vt:lpstr>
      <vt:lpstr>Wingdings 2</vt:lpstr>
      <vt:lpstr>Citável</vt:lpstr>
      <vt:lpstr>Apresentação do PowerPoint</vt:lpstr>
      <vt:lpstr>FRONT END- HTML</vt:lpstr>
      <vt:lpstr>Apresentação do PowerPoint</vt:lpstr>
      <vt:lpstr>Front End</vt:lpstr>
      <vt:lpstr>FORM</vt:lpstr>
      <vt:lpstr>Type</vt:lpstr>
      <vt:lpstr>id</vt:lpstr>
      <vt:lpstr>name</vt:lpstr>
      <vt:lpstr>required</vt:lpstr>
      <vt:lpstr>Placeholder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Admin</dc:creator>
  <cp:lastModifiedBy>Admin</cp:lastModifiedBy>
  <cp:revision>114</cp:revision>
  <dcterms:created xsi:type="dcterms:W3CDTF">2024-03-27T13:54:59Z</dcterms:created>
  <dcterms:modified xsi:type="dcterms:W3CDTF">2024-05-22T16:51:10Z</dcterms:modified>
</cp:coreProperties>
</file>