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5"/>
  </p:notesMasterIdLst>
  <p:sldIdLst>
    <p:sldId id="261" r:id="rId2"/>
    <p:sldId id="269" r:id="rId3"/>
    <p:sldId id="285" r:id="rId4"/>
    <p:sldId id="289" r:id="rId5"/>
    <p:sldId id="290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Css 1080P, 2K, 4K, 5K HD wallpapers free download | Wallpaper Flare">
            <a:extLst>
              <a:ext uri="{FF2B5EF4-FFF2-40B4-BE49-F238E27FC236}">
                <a16:creationId xmlns:a16="http://schemas.microsoft.com/office/drawing/2014/main" id="{34E5AE38-D7FE-FBB2-B9E2-BBF8689E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844C9C-C476-B45B-F1E9-F7D7F7CA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2E02D-44A4-88BF-A0AE-CB3874EF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Estrutura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D631EF-2A20-F04A-9D3F-1ED65AE5E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3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934526D-EBBA-2C3E-69E9-1EE583C2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E8AAD60-EE0D-182D-35A6-D52BBFC2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Sheets</a:t>
            </a:r>
            <a:endParaRPr lang="pt-BR" dirty="0"/>
          </a:p>
        </p:txBody>
      </p:sp>
      <p:pic>
        <p:nvPicPr>
          <p:cNvPr id="3074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5868E8E1-2E01-2AE9-40A7-15A16D2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039" y="529274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a Completo de CSS: Inicie seus estudos sobre CSS">
            <a:extLst>
              <a:ext uri="{FF2B5EF4-FFF2-40B4-BE49-F238E27FC236}">
                <a16:creationId xmlns:a16="http://schemas.microsoft.com/office/drawing/2014/main" id="{41B09A72-01F7-6A82-EEFB-2D60113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-3174"/>
            <a:ext cx="12170228" cy="686117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B10B38BD-BBFE-2A2B-E505-2075B527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2" y="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99CF9-2A6D-0EE7-A810-719B3DA7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3799E-8243-3EF6-5C9F-62AE4541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F2488-A7CB-9882-2BBE-F842B26D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A56A7-9B1E-E519-9370-49AFEDB9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1104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Em CSS, "posicionamento" refere-se à maneira como os elementos HTML são colocados e organizados em uma página web. O posicionamento no CSS permite que você controle a localização e o fluxo dos elementos na página, seja de forma absoluta, relativa, fixa ou flutuante.</a:t>
            </a:r>
          </a:p>
        </p:txBody>
      </p:sp>
    </p:spTree>
    <p:extLst>
      <p:ext uri="{BB962C8B-B14F-4D97-AF65-F5344CB8AC3E}">
        <p14:creationId xmlns:p14="http://schemas.microsoft.com/office/powerpoint/2010/main" val="300217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C9E6F74-F807-CF71-3635-13FAA73AA33D}"/>
              </a:ext>
            </a:extLst>
          </p:cNvPr>
          <p:cNvSpPr/>
          <p:nvPr/>
        </p:nvSpPr>
        <p:spPr>
          <a:xfrm>
            <a:off x="0" y="0"/>
            <a:ext cx="26274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5716BC-6E44-D369-EFE5-AB11D3654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596" y="2886868"/>
            <a:ext cx="2534856" cy="969963"/>
          </a:xfrm>
        </p:spPr>
        <p:txBody>
          <a:bodyPr/>
          <a:lstStyle/>
          <a:p>
            <a:r>
              <a:rPr lang="pt-BR" dirty="0"/>
              <a:t>Posições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B5CCD-8E1D-53F4-00E7-A05B90BF73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7452" y="1"/>
            <a:ext cx="9564547" cy="67437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Posição </a:t>
            </a:r>
            <a:r>
              <a:rPr lang="pt-BR" b="1" dirty="0" err="1"/>
              <a:t>static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Descrição: É o posicionamento padrão dos elementos HTML. Quando um elemento é posicionado como </a:t>
            </a:r>
            <a:r>
              <a:rPr lang="pt-BR" dirty="0" err="1"/>
              <a:t>static</a:t>
            </a:r>
            <a:r>
              <a:rPr lang="pt-BR" dirty="0"/>
              <a:t>, ele segue o fluxo normal do documento.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Posição </a:t>
            </a:r>
            <a:r>
              <a:rPr lang="pt-BR" b="1" dirty="0" err="1"/>
              <a:t>relative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Descrição: Permite mover o elemento em relação à sua posição original no fluxo normal do documento.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Posição </a:t>
            </a:r>
            <a:r>
              <a:rPr lang="pt-BR" b="1" dirty="0" err="1"/>
              <a:t>fixed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Descrição: O elemento é removido do fluxo normal do documento e é posicionado em relação à janela do navegador.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Posição </a:t>
            </a:r>
            <a:r>
              <a:rPr lang="pt-BR" b="1" dirty="0" err="1"/>
              <a:t>absolute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Descrição: O elemento é removido do fluxo normal do documento e é posicionado em relação ao seu contêiner pai mais próximo que tenha uma posição diferente de </a:t>
            </a:r>
            <a:r>
              <a:rPr lang="pt-BR" dirty="0" err="1"/>
              <a:t>static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Posição Flutuante (</a:t>
            </a:r>
            <a:r>
              <a:rPr lang="pt-BR" b="1" dirty="0" err="1"/>
              <a:t>float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/>
              <a:t>Descrição: A propriedade </a:t>
            </a:r>
            <a:r>
              <a:rPr lang="pt-BR" dirty="0" err="1"/>
              <a:t>float</a:t>
            </a:r>
            <a:r>
              <a:rPr lang="pt-BR" dirty="0"/>
              <a:t> permite que um elemento seja retirado do fluxo normal do documento e "flutue" à esquerda ou à direita dentro de seu contêiner.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548621-EE46-E596-747C-26C65223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89031-E368-BB18-9DE1-74BAE955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Queries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E8E22-B698-0388-4F1D-ADFB26A36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6663A-DD17-2F4E-4AE3-5332AE53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67798-AD20-EAEA-243F-7EEE21D0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315846"/>
          </a:xfrm>
        </p:spPr>
        <p:txBody>
          <a:bodyPr>
            <a:normAutofit/>
          </a:bodyPr>
          <a:lstStyle/>
          <a:p>
            <a:r>
              <a:rPr lang="pt-BR" sz="2000" dirty="0"/>
              <a:t>Media Queries no CSS são uma técnica que permite aplicar estilos diferentes a diferentes dispositivos ou tamanhos de tela. Com as Media Queries, você pode especificar condições, como largura ou altura da </a:t>
            </a:r>
            <a:r>
              <a:rPr lang="pt-BR" sz="2000" dirty="0" err="1"/>
              <a:t>viewport</a:t>
            </a:r>
            <a:r>
              <a:rPr lang="pt-BR" sz="2000" dirty="0"/>
              <a:t>, resolução, orientação (retrato ou paisagem), e outras características do dispositivo, e aplicar estilos CSS que se ajustem a essas condições.</a:t>
            </a:r>
          </a:p>
        </p:txBody>
      </p:sp>
    </p:spTree>
    <p:extLst>
      <p:ext uri="{BB962C8B-B14F-4D97-AF65-F5344CB8AC3E}">
        <p14:creationId xmlns:p14="http://schemas.microsoft.com/office/powerpoint/2010/main" val="3524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3804</TotalTime>
  <Words>265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Söhne</vt:lpstr>
      <vt:lpstr>Wingdings 2</vt:lpstr>
      <vt:lpstr>Citável</vt:lpstr>
      <vt:lpstr>Apresentação do PowerPoint</vt:lpstr>
      <vt:lpstr>Cascading Style Sheets</vt:lpstr>
      <vt:lpstr>Apresentação do PowerPoint</vt:lpstr>
      <vt:lpstr>Posição</vt:lpstr>
      <vt:lpstr>Posicionamento</vt:lpstr>
      <vt:lpstr>Posições</vt:lpstr>
      <vt:lpstr>Apresentação do PowerPoint</vt:lpstr>
      <vt:lpstr>Media Queries</vt:lpstr>
      <vt:lpstr>Media Queries</vt:lpstr>
      <vt:lpstr>Apresentação do PowerPoint</vt:lpstr>
      <vt:lpstr>Criando Estrutura Página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162</cp:revision>
  <dcterms:created xsi:type="dcterms:W3CDTF">2024-03-27T13:54:59Z</dcterms:created>
  <dcterms:modified xsi:type="dcterms:W3CDTF">2024-06-04T13:00:36Z</dcterms:modified>
</cp:coreProperties>
</file>