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6"/>
  </p:notesMasterIdLst>
  <p:sldIdLst>
    <p:sldId id="261" r:id="rId2"/>
    <p:sldId id="262" r:id="rId3"/>
    <p:sldId id="274" r:id="rId4"/>
    <p:sldId id="263" r:id="rId5"/>
    <p:sldId id="264" r:id="rId6"/>
    <p:sldId id="265" r:id="rId7"/>
    <p:sldId id="266" r:id="rId8"/>
    <p:sldId id="272" r:id="rId9"/>
    <p:sldId id="267" r:id="rId10"/>
    <p:sldId id="268" r:id="rId11"/>
    <p:sldId id="269" r:id="rId12"/>
    <p:sldId id="271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345" autoAdjust="0"/>
  </p:normalViewPr>
  <p:slideViewPr>
    <p:cSldViewPr snapToGrid="0">
      <p:cViewPr varScale="1">
        <p:scale>
          <a:sx n="84" d="100"/>
          <a:sy n="84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0AF48-4EAC-41E6-BDA2-F4104DD3069A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25D3C-B106-4B2A-AE85-9A47D5D70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9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25D3C-B106-4B2A-AE85-9A47D5D700A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69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5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8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76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6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9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9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5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40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2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1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0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49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5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93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D127FA-F5CD-D89A-C388-97108AFE2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AED0D-6E55-3A9E-17F0-CCE47AF5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E98002-5808-4199-C9B0-8C6CB4FB4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328198"/>
          </a:xfrm>
        </p:spPr>
        <p:txBody>
          <a:bodyPr/>
          <a:lstStyle/>
          <a:p>
            <a:r>
              <a:rPr lang="pt-BR" dirty="0"/>
              <a:t>Uma variável em programação é um espaço de armazenamento nomeado que contém um valor. Essa é uma forma de se referir a um local específico na memória do computador, onde podemos armazenar dados temporariamente durante a execução de um programa. Cada variável tem um nome único que a identifica e um tipo que determina o tipo de dados que pode ser armazenado nela, como números, texto, valores booleanos (verdadeiro ou falso), entre outros.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A2ECE5-A453-6EDF-891A-E84F9910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477" y="3876259"/>
            <a:ext cx="2543530" cy="29817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252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187D99-9717-FA51-2795-7D2732908A1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753496"/>
            <a:ext cx="3689350" cy="4970033"/>
          </a:xfrm>
        </p:spPr>
        <p:txBody>
          <a:bodyPr>
            <a:normAutofit/>
          </a:bodyPr>
          <a:lstStyle/>
          <a:p>
            <a:r>
              <a:rPr lang="pt-BR" sz="1600" b="1" dirty="0">
                <a:solidFill>
                  <a:schemeClr val="accent1"/>
                </a:solidFill>
              </a:rPr>
              <a:t>VAR</a:t>
            </a:r>
            <a:r>
              <a:rPr lang="pt-BR" sz="1600" b="1" dirty="0"/>
              <a:t>:</a:t>
            </a:r>
          </a:p>
          <a:p>
            <a:pPr marL="0" indent="0">
              <a:buNone/>
            </a:pPr>
            <a:r>
              <a:rPr lang="pt-BR" sz="1600" b="1" dirty="0"/>
              <a:t>Escopo: </a:t>
            </a:r>
            <a:r>
              <a:rPr lang="pt-BR" sz="1600" dirty="0"/>
              <a:t>Escopo de função ou global.</a:t>
            </a:r>
          </a:p>
          <a:p>
            <a:pPr marL="0" indent="0">
              <a:buNone/>
            </a:pPr>
            <a:r>
              <a:rPr lang="pt-BR" sz="1600" b="1" dirty="0" err="1"/>
              <a:t>Hoisting</a:t>
            </a:r>
            <a:r>
              <a:rPr lang="pt-BR" sz="1600" b="1" dirty="0"/>
              <a:t>: </a:t>
            </a:r>
            <a:r>
              <a:rPr lang="pt-BR" sz="1600" dirty="0"/>
              <a:t>Variáveis declaradas com var são "içadas" para o topo de seu contexto de execução. Isso significa que você pode acessar e atribuir valores a elas antes mesmo de serem declaradas no código.</a:t>
            </a:r>
          </a:p>
          <a:p>
            <a:pPr marL="0" indent="0">
              <a:buNone/>
            </a:pPr>
            <a:r>
              <a:rPr lang="pt-BR" sz="1600" b="1" dirty="0" err="1"/>
              <a:t>Reatribuição</a:t>
            </a:r>
            <a:r>
              <a:rPr lang="pt-BR" sz="1600" b="1" dirty="0"/>
              <a:t>: </a:t>
            </a:r>
            <a:r>
              <a:rPr lang="pt-BR" sz="1600" dirty="0"/>
              <a:t>Você pode reatribuir valores a variáveis var existentes e também pode declarar a mesma variável mais de uma vez no mesmo escopo sem causar erro.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55733-89F3-F056-45B2-96D233E378B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893256" y="1753496"/>
            <a:ext cx="3687763" cy="4970033"/>
          </a:xfrm>
        </p:spPr>
        <p:txBody>
          <a:bodyPr>
            <a:normAutofit/>
          </a:bodyPr>
          <a:lstStyle/>
          <a:p>
            <a:r>
              <a:rPr lang="pt-BR" sz="1600" b="1" dirty="0">
                <a:solidFill>
                  <a:schemeClr val="accent1"/>
                </a:solidFill>
              </a:rPr>
              <a:t>Let</a:t>
            </a:r>
            <a:r>
              <a:rPr lang="pt-BR" sz="1600" dirty="0"/>
              <a:t>:</a:t>
            </a:r>
          </a:p>
          <a:p>
            <a:pPr marL="0" indent="0">
              <a:buNone/>
            </a:pPr>
            <a:r>
              <a:rPr lang="pt-BR" sz="1600" b="1" dirty="0"/>
              <a:t>Escopo</a:t>
            </a:r>
            <a:r>
              <a:rPr lang="pt-BR" sz="1600" dirty="0"/>
              <a:t>: Escopo de bloco.</a:t>
            </a:r>
          </a:p>
          <a:p>
            <a:pPr marL="0" indent="0">
              <a:buNone/>
            </a:pPr>
            <a:r>
              <a:rPr lang="pt-BR" sz="1600" b="1" dirty="0" err="1"/>
              <a:t>Hoisting</a:t>
            </a:r>
            <a:r>
              <a:rPr lang="pt-BR" sz="1600" dirty="0"/>
              <a:t>: Variáveis </a:t>
            </a:r>
            <a:r>
              <a:rPr lang="pt-BR" sz="1600" dirty="0" err="1"/>
              <a:t>let</a:t>
            </a:r>
            <a:r>
              <a:rPr lang="pt-BR" sz="1600" dirty="0"/>
              <a:t> são içadas para o topo de seu bloco de escopo, mas não são inicializadas. Tentar acessar uma variável </a:t>
            </a:r>
            <a:r>
              <a:rPr lang="pt-BR" sz="1600" dirty="0" err="1"/>
              <a:t>let</a:t>
            </a:r>
            <a:r>
              <a:rPr lang="pt-BR" sz="1600" dirty="0"/>
              <a:t> antes de sua declaração resultará em um erro de "Referência não definida" (</a:t>
            </a:r>
            <a:r>
              <a:rPr lang="pt-BR" sz="1600" dirty="0" err="1"/>
              <a:t>ReferenceError</a:t>
            </a:r>
            <a:r>
              <a:rPr lang="pt-BR" sz="1600" dirty="0"/>
              <a:t>).</a:t>
            </a:r>
          </a:p>
          <a:p>
            <a:pPr marL="0" indent="0">
              <a:buNone/>
            </a:pPr>
            <a:r>
              <a:rPr lang="pt-BR" sz="1600" b="1" dirty="0" err="1"/>
              <a:t>Reatribuição</a:t>
            </a:r>
            <a:r>
              <a:rPr lang="pt-BR" sz="1600" b="1" dirty="0"/>
              <a:t>: </a:t>
            </a:r>
            <a:r>
              <a:rPr lang="pt-BR" sz="1600" dirty="0"/>
              <a:t>Você pode reatribuir valores a variáveis </a:t>
            </a:r>
            <a:r>
              <a:rPr lang="pt-BR" sz="1600" dirty="0" err="1"/>
              <a:t>let</a:t>
            </a:r>
            <a:r>
              <a:rPr lang="pt-BR" sz="1600" dirty="0"/>
              <a:t>, mas não pode declarar a mesma variável mais de uma vez no mesmo escopo.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2EEAFD-0132-C3B8-7F47-096FAD5A0D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9699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Variáveis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33A1FF1E-07B3-751E-069B-1BBE830331D9}"/>
              </a:ext>
            </a:extLst>
          </p:cNvPr>
          <p:cNvSpPr txBox="1">
            <a:spLocks/>
          </p:cNvSpPr>
          <p:nvPr/>
        </p:nvSpPr>
        <p:spPr>
          <a:xfrm>
            <a:off x="7784926" y="1753496"/>
            <a:ext cx="4086137" cy="497003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err="1">
                <a:solidFill>
                  <a:schemeClr val="accent1"/>
                </a:solidFill>
              </a:rPr>
              <a:t>Const</a:t>
            </a:r>
            <a:r>
              <a:rPr lang="pt-BR" sz="1600" dirty="0"/>
              <a:t>:</a:t>
            </a:r>
          </a:p>
          <a:p>
            <a:pPr marL="0" indent="0">
              <a:buFont typeface="Wingdings 2" charset="2"/>
              <a:buNone/>
            </a:pPr>
            <a:r>
              <a:rPr lang="pt-BR" sz="1600" b="1" dirty="0"/>
              <a:t>Escopo</a:t>
            </a:r>
            <a:r>
              <a:rPr lang="pt-BR" sz="1600" dirty="0"/>
              <a:t>: Escopo de bloco.</a:t>
            </a:r>
          </a:p>
          <a:p>
            <a:pPr marL="0" indent="0">
              <a:buFont typeface="Wingdings 2" charset="2"/>
              <a:buNone/>
            </a:pPr>
            <a:r>
              <a:rPr lang="pt-BR" sz="1600" b="1" dirty="0" err="1"/>
              <a:t>Hoisting</a:t>
            </a:r>
            <a:r>
              <a:rPr lang="pt-BR" sz="1600" dirty="0"/>
              <a:t>: Assim como </a:t>
            </a:r>
            <a:r>
              <a:rPr lang="pt-BR" sz="1600" dirty="0" err="1"/>
              <a:t>let</a:t>
            </a:r>
            <a:r>
              <a:rPr lang="pt-BR" sz="1600" dirty="0"/>
              <a:t>, as variáveis </a:t>
            </a:r>
            <a:r>
              <a:rPr lang="pt-BR" sz="1600" dirty="0" err="1"/>
              <a:t>const</a:t>
            </a:r>
            <a:r>
              <a:rPr lang="pt-BR" sz="1600" dirty="0"/>
              <a:t> também são içadas para o topo de seu bloco de escopo, mas assim como </a:t>
            </a:r>
            <a:r>
              <a:rPr lang="pt-BR" sz="1600" dirty="0" err="1"/>
              <a:t>let</a:t>
            </a:r>
            <a:r>
              <a:rPr lang="pt-BR" sz="1600" dirty="0"/>
              <a:t>, não são inicializadas. Tentar acessar uma variável </a:t>
            </a:r>
            <a:r>
              <a:rPr lang="pt-BR" sz="1600" dirty="0" err="1"/>
              <a:t>const</a:t>
            </a:r>
            <a:r>
              <a:rPr lang="pt-BR" sz="1600" dirty="0"/>
              <a:t> antes de sua declaração resultará em um erro de "Referência não definida" (</a:t>
            </a:r>
            <a:r>
              <a:rPr lang="pt-BR" sz="1600" dirty="0" err="1"/>
              <a:t>ReferenceError</a:t>
            </a:r>
            <a:r>
              <a:rPr lang="pt-BR" sz="1600" dirty="0"/>
              <a:t>).</a:t>
            </a:r>
          </a:p>
          <a:p>
            <a:pPr marL="0" indent="0">
              <a:buFont typeface="Wingdings 2" charset="2"/>
              <a:buNone/>
            </a:pPr>
            <a:r>
              <a:rPr lang="pt-BR" sz="1600" b="1" dirty="0"/>
              <a:t>Mutabilidade</a:t>
            </a:r>
            <a:r>
              <a:rPr lang="pt-BR" sz="1600" dirty="0"/>
              <a:t>: Variáveis </a:t>
            </a:r>
            <a:r>
              <a:rPr lang="pt-BR" sz="1600" dirty="0" err="1"/>
              <a:t>const</a:t>
            </a:r>
            <a:r>
              <a:rPr lang="pt-BR" sz="1600" dirty="0"/>
              <a:t> devem ser inicializadas com um valor e não podem ser reatribuídas. No entanto, se a variável é um objeto ou </a:t>
            </a:r>
            <a:r>
              <a:rPr lang="pt-BR" sz="1600" dirty="0" err="1"/>
              <a:t>array</a:t>
            </a:r>
            <a:r>
              <a:rPr lang="pt-BR" sz="1600" dirty="0"/>
              <a:t>, você pode modificar suas propriedades ou elementos.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3DD2A5B-FF6D-177E-1C09-EB2281AACB39}"/>
              </a:ext>
            </a:extLst>
          </p:cNvPr>
          <p:cNvCxnSpPr>
            <a:cxnSpLocks/>
          </p:cNvCxnSpPr>
          <p:nvPr/>
        </p:nvCxnSpPr>
        <p:spPr>
          <a:xfrm flipV="1">
            <a:off x="3713321" y="1753497"/>
            <a:ext cx="0" cy="495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0B88A8A-E6ED-C255-098C-561085466846}"/>
              </a:ext>
            </a:extLst>
          </p:cNvPr>
          <p:cNvCxnSpPr>
            <a:cxnSpLocks/>
          </p:cNvCxnSpPr>
          <p:nvPr/>
        </p:nvCxnSpPr>
        <p:spPr>
          <a:xfrm flipV="1">
            <a:off x="7604467" y="1753496"/>
            <a:ext cx="0" cy="495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47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2FBAD-EC90-EC48-6D8E-FF6ED280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ou Let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455B9C-311C-F46A-A1A9-5593F45E9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54" y="2255338"/>
            <a:ext cx="10554574" cy="3636511"/>
          </a:xfrm>
        </p:spPr>
        <p:txBody>
          <a:bodyPr>
            <a:normAutofit/>
          </a:bodyPr>
          <a:lstStyle/>
          <a:p>
            <a:r>
              <a:rPr lang="pt-BR" dirty="0"/>
              <a:t>A preferência geralmente está em favor de </a:t>
            </a:r>
            <a:r>
              <a:rPr lang="pt-BR" dirty="0" err="1"/>
              <a:t>let</a:t>
            </a:r>
            <a:r>
              <a:rPr lang="pt-BR" dirty="0"/>
              <a:t> por causa de seu escopo de bloco mais seguro e previsível. No entanto, em determinadas situações, especialmente em código legado ou em casos de necessidade de escopo global ou de função, </a:t>
            </a:r>
            <a:r>
              <a:rPr lang="pt-BR" b="1" dirty="0">
                <a:solidFill>
                  <a:schemeClr val="accent1"/>
                </a:solidFill>
              </a:rPr>
              <a:t>var</a:t>
            </a:r>
            <a:r>
              <a:rPr lang="pt-BR" dirty="0"/>
              <a:t> ainda pode ser apropriado.</a:t>
            </a:r>
          </a:p>
          <a:p>
            <a:r>
              <a:rPr lang="pt-BR" dirty="0"/>
              <a:t>Escopo de bloco: Se você precisa limitar a visibilidade da sua variável a um bloco específico, como um bloco </a:t>
            </a:r>
            <a:r>
              <a:rPr lang="pt-BR" dirty="0" err="1"/>
              <a:t>if</a:t>
            </a:r>
            <a:r>
              <a:rPr lang="pt-BR" dirty="0"/>
              <a:t>, for, </a:t>
            </a:r>
            <a:r>
              <a:rPr lang="pt-BR" dirty="0" err="1"/>
              <a:t>while</a:t>
            </a:r>
            <a:r>
              <a:rPr lang="pt-BR" dirty="0"/>
              <a:t>, ou qualquer bloco delimitado por chaves {}, use </a:t>
            </a:r>
            <a:r>
              <a:rPr lang="pt-BR" b="1" dirty="0">
                <a:solidFill>
                  <a:schemeClr val="accent1"/>
                </a:solidFill>
              </a:rPr>
              <a:t>let</a:t>
            </a:r>
            <a:r>
              <a:rPr lang="pt-BR" dirty="0"/>
              <a:t>. Isso ajuda a evitar vazamentos de escopo e pode tornar seu código mais seguro e previsível.</a:t>
            </a:r>
          </a:p>
          <a:p>
            <a:r>
              <a:rPr lang="pt-BR" dirty="0"/>
              <a:t>Evitar bugs relacionados ao </a:t>
            </a:r>
            <a:r>
              <a:rPr lang="pt-BR" dirty="0" err="1"/>
              <a:t>hoisting</a:t>
            </a:r>
            <a:r>
              <a:rPr lang="pt-BR" dirty="0"/>
              <a:t>: O uso de </a:t>
            </a:r>
            <a:r>
              <a:rPr lang="pt-BR" dirty="0" err="1"/>
              <a:t>let</a:t>
            </a:r>
            <a:r>
              <a:rPr lang="pt-BR" dirty="0"/>
              <a:t> pode ajudar a evitar bugs relacionados ao </a:t>
            </a:r>
            <a:r>
              <a:rPr lang="pt-BR" dirty="0" err="1"/>
              <a:t>hoisting</a:t>
            </a:r>
            <a:r>
              <a:rPr lang="pt-BR" dirty="0"/>
              <a:t>, já que as variáveis declaradas com </a:t>
            </a:r>
            <a:r>
              <a:rPr lang="pt-BR" b="1" dirty="0" err="1">
                <a:solidFill>
                  <a:schemeClr val="accent1"/>
                </a:solidFill>
              </a:rPr>
              <a:t>let</a:t>
            </a:r>
            <a:r>
              <a:rPr lang="pt-BR" dirty="0"/>
              <a:t> não são inicializadas até que sua declaração seja atingida no código.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E106A1-2A7B-2CF4-A2D5-D95B07004912}"/>
              </a:ext>
            </a:extLst>
          </p:cNvPr>
          <p:cNvSpPr txBox="1"/>
          <p:nvPr/>
        </p:nvSpPr>
        <p:spPr>
          <a:xfrm>
            <a:off x="6180463" y="5529220"/>
            <a:ext cx="6103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//var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(mensagem);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 Output: </a:t>
            </a:r>
            <a:r>
              <a:rPr lang="pt-BR" b="0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mensagem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"Olá mundo!"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(mensagem);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 Output: Olá mundo!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3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D1DEB-696D-A31A-3147-6DC2F5D5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e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C96C97-331E-2B43-13C9-C722263C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323652"/>
            <a:ext cx="10554574" cy="2641042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Em resumo, </a:t>
            </a:r>
            <a:r>
              <a:rPr lang="pt-BR" sz="2400" dirty="0" err="1"/>
              <a:t>let</a:t>
            </a:r>
            <a:r>
              <a:rPr lang="pt-BR" sz="2400" dirty="0"/>
              <a:t> e </a:t>
            </a:r>
            <a:r>
              <a:rPr lang="pt-BR" sz="2400" dirty="0" err="1"/>
              <a:t>const</a:t>
            </a:r>
            <a:r>
              <a:rPr lang="pt-BR" sz="2400" dirty="0"/>
              <a:t> foram introduzidos no </a:t>
            </a:r>
            <a:r>
              <a:rPr lang="pt-BR" sz="2400" dirty="0" err="1"/>
              <a:t>ECMAScript</a:t>
            </a:r>
            <a:r>
              <a:rPr lang="pt-BR" sz="2400" dirty="0"/>
              <a:t> 6 (ES6) para resolver algumas das nuances e problemas associados ao uso de var. Eles oferecem um controle mais refinado sobre o escopo e a mutabilidade das variáveis em JavaScript. </a:t>
            </a:r>
            <a:r>
              <a:rPr lang="pt-BR" sz="2400" dirty="0" err="1"/>
              <a:t>let</a:t>
            </a:r>
            <a:r>
              <a:rPr lang="pt-BR" sz="2400" dirty="0"/>
              <a:t> é usado quando você precisa de </a:t>
            </a:r>
            <a:r>
              <a:rPr lang="pt-BR" sz="2400" dirty="0" err="1"/>
              <a:t>reatribuição</a:t>
            </a:r>
            <a:r>
              <a:rPr lang="pt-BR" sz="2400" dirty="0"/>
              <a:t>, enquanto </a:t>
            </a:r>
            <a:r>
              <a:rPr lang="pt-BR" sz="2400" dirty="0" err="1"/>
              <a:t>const</a:t>
            </a:r>
            <a:r>
              <a:rPr lang="pt-BR" sz="2400" dirty="0"/>
              <a:t> é usado quando você deseja garantir que uma variável permaneça imutável após a inicialização.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9D158F-5EBE-F341-D169-79010B49502E}"/>
              </a:ext>
            </a:extLst>
          </p:cNvPr>
          <p:cNvSpPr txBox="1"/>
          <p:nvPr/>
        </p:nvSpPr>
        <p:spPr>
          <a:xfrm>
            <a:off x="263562" y="5070465"/>
            <a:ext cx="60995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b="0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let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(mensagem);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pt-BR" b="0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: mensagem </a:t>
            </a:r>
            <a:r>
              <a:rPr lang="pt-BR" b="0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defined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mensagem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"Olá mundo!"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(mensagem);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 Output: Olá mundo!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507F99A-1200-F2E6-B104-81E30D3FCEFD}"/>
              </a:ext>
            </a:extLst>
          </p:cNvPr>
          <p:cNvSpPr txBox="1"/>
          <p:nvPr/>
        </p:nvSpPr>
        <p:spPr>
          <a:xfrm>
            <a:off x="6363148" y="5176236"/>
            <a:ext cx="60995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b="0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const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(mensagem);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pt-BR" b="0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: mensagem </a:t>
            </a:r>
            <a:r>
              <a:rPr lang="pt-BR" b="0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defined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mensagem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"Olá mundo!"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(mensagem);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 Output: Olá mundo!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7788B8D-62A4-4879-49B2-515A13793D0C}"/>
              </a:ext>
            </a:extLst>
          </p:cNvPr>
          <p:cNvCxnSpPr>
            <a:cxnSpLocks/>
          </p:cNvCxnSpPr>
          <p:nvPr/>
        </p:nvCxnSpPr>
        <p:spPr>
          <a:xfrm flipV="1">
            <a:off x="6217920" y="5070465"/>
            <a:ext cx="0" cy="167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97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764B2-1D2E-3D1B-E4EE-659BA083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</p:spTree>
    <p:extLst>
      <p:ext uri="{BB962C8B-B14F-4D97-AF65-F5344CB8AC3E}">
        <p14:creationId xmlns:p14="http://schemas.microsoft.com/office/powerpoint/2010/main" val="387606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67EEF-B6DE-B7DC-DE3D-9E77BBAE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Comentários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15EEFE-0AC3-B051-4CC7-0C1C53BEB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65346"/>
            <a:ext cx="10554574" cy="1910351"/>
          </a:xfrm>
        </p:spPr>
        <p:txBody>
          <a:bodyPr/>
          <a:lstStyle/>
          <a:p>
            <a:r>
              <a:rPr lang="pt-BR" dirty="0"/>
              <a:t>Em JavaScript, comentários são trechos de código que não são executados pelo interpretador. Eles são usados para adicionar notas explicativas, descrições, ou para desativar temporariamente partes do código durante o desenvolvimento. Existem dois tipos principais de comentários em JavaScript: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D0B5AE-4C02-C654-C381-8C50FCD4E677}"/>
              </a:ext>
            </a:extLst>
          </p:cNvPr>
          <p:cNvSpPr txBox="1"/>
          <p:nvPr/>
        </p:nvSpPr>
        <p:spPr>
          <a:xfrm>
            <a:off x="1109829" y="4175697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 Este é um comentário de linha única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 Comentário após uma instrução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6DED82-2D61-EB7F-269A-570F95AD3976}"/>
              </a:ext>
            </a:extLst>
          </p:cNvPr>
          <p:cNvSpPr txBox="1"/>
          <p:nvPr/>
        </p:nvSpPr>
        <p:spPr>
          <a:xfrm>
            <a:off x="1109829" y="5164106"/>
            <a:ext cx="60995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/*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 Este é um comentário de múltiplas linhas.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 Pode se estender por várias linhas.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*/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49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764B2-1D2E-3D1B-E4EE-659BA083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70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73D7C1-F010-3478-51EC-B2793A384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HTML + JS</a:t>
            </a:r>
          </a:p>
        </p:txBody>
      </p:sp>
    </p:spTree>
    <p:extLst>
      <p:ext uri="{BB962C8B-B14F-4D97-AF65-F5344CB8AC3E}">
        <p14:creationId xmlns:p14="http://schemas.microsoft.com/office/powerpoint/2010/main" val="94414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DB0FC-107F-68F9-32C7-D21B6CED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935E6F-2556-FE80-C208-3F4AD209E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45318"/>
          </a:xfrm>
        </p:spPr>
        <p:txBody>
          <a:bodyPr>
            <a:normAutofit/>
          </a:bodyPr>
          <a:lstStyle/>
          <a:p>
            <a:r>
              <a:rPr lang="pt-BR" sz="2000" dirty="0"/>
              <a:t>HTML, sigla para </a:t>
            </a:r>
            <a:r>
              <a:rPr lang="pt-BR" sz="2000" dirty="0" err="1"/>
              <a:t>HyperText</a:t>
            </a:r>
            <a:r>
              <a:rPr lang="pt-BR" sz="2000" dirty="0"/>
              <a:t> Markup </a:t>
            </a:r>
            <a:r>
              <a:rPr lang="pt-BR" sz="2000" dirty="0" err="1"/>
              <a:t>Language</a:t>
            </a:r>
            <a:r>
              <a:rPr lang="pt-BR" sz="2000" dirty="0"/>
              <a:t> (Linguagem de Marcação de Hipertexto), é a linguagem padrão utilizada para criar e estruturar páginas na web. É uma linguagem de marcação, o que significa que usa marcas (ou </a:t>
            </a:r>
            <a:r>
              <a:rPr lang="pt-BR" sz="2000" dirty="0" err="1"/>
              <a:t>tags</a:t>
            </a:r>
            <a:r>
              <a:rPr lang="pt-BR" sz="2000" dirty="0"/>
              <a:t>) para anotar um documento de texto com informações adicionais sobre a estrutura e apresentação do conteúdo.</a:t>
            </a:r>
          </a:p>
          <a:p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A678A0-DDC2-D473-4709-0A1456616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976" y="5432612"/>
            <a:ext cx="2534023" cy="14253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5376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8A99D-A3D6-AE69-343D-3B64D8D0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+ 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46391-EC9E-26E2-29D5-E97419432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44882"/>
            <a:ext cx="5635876" cy="203774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pt-BR"/>
              <a:t>Crie uma pasta aula 3.</a:t>
            </a:r>
          </a:p>
          <a:p>
            <a:pPr>
              <a:buFont typeface="+mj-lt"/>
              <a:buAutoNum type="arabicPeriod"/>
            </a:pPr>
            <a:r>
              <a:rPr lang="pt-BR"/>
              <a:t>Crie uma pagina chamada index.Html.</a:t>
            </a:r>
          </a:p>
          <a:p>
            <a:pPr>
              <a:buFont typeface="+mj-lt"/>
              <a:buAutoNum type="arabicPeriod"/>
            </a:pPr>
            <a:r>
              <a:rPr lang="pt-BR"/>
              <a:t>Crie uma pasta chamada assets.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2404A0-5C95-FF2A-C831-AB7FD3A20C68}"/>
              </a:ext>
            </a:extLst>
          </p:cNvPr>
          <p:cNvSpPr txBox="1"/>
          <p:nvPr/>
        </p:nvSpPr>
        <p:spPr>
          <a:xfrm>
            <a:off x="6092414" y="2056686"/>
            <a:ext cx="609958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 - BR"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b="0" dirty="0" err="1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&gt;Aula 3&lt;/</a:t>
            </a: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//Meu script </a:t>
            </a:r>
            <a:r>
              <a:rPr lang="pt-BR" b="0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js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'Olá mundo'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6801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001265A-16D2-0D61-EB3A-295BB995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B4FE841-B833-D448-F388-49B64D2F50A1}"/>
              </a:ext>
            </a:extLst>
          </p:cNvPr>
          <p:cNvSpPr/>
          <p:nvPr/>
        </p:nvSpPr>
        <p:spPr>
          <a:xfrm rot="14326087">
            <a:off x="9574307" y="73678"/>
            <a:ext cx="602428" cy="763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055F6D-C06B-114F-829A-B04315DC7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353" y="1079950"/>
            <a:ext cx="3667637" cy="4267796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7F38F4E7-4CCE-470F-77AE-2E57E3D7D375}"/>
              </a:ext>
            </a:extLst>
          </p:cNvPr>
          <p:cNvSpPr/>
          <p:nvPr/>
        </p:nvSpPr>
        <p:spPr>
          <a:xfrm rot="14326087">
            <a:off x="3562576" y="5153081"/>
            <a:ext cx="602428" cy="763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21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764B2-1D2E-3D1B-E4EE-659BA083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</p:spTree>
    <p:extLst>
      <p:ext uri="{BB962C8B-B14F-4D97-AF65-F5344CB8AC3E}">
        <p14:creationId xmlns:p14="http://schemas.microsoft.com/office/powerpoint/2010/main" val="286595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6ED9F-792D-EB62-7891-4D58A9CE5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2133198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3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FC000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550</TotalTime>
  <Words>915</Words>
  <Application>Microsoft Office PowerPoint</Application>
  <PresentationFormat>Widescreen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Wingdings 2</vt:lpstr>
      <vt:lpstr>Citável</vt:lpstr>
      <vt:lpstr>Apresentação do PowerPoint</vt:lpstr>
      <vt:lpstr>Comentários</vt:lpstr>
      <vt:lpstr>Exercício 2</vt:lpstr>
      <vt:lpstr>HTML + JS</vt:lpstr>
      <vt:lpstr>HTML</vt:lpstr>
      <vt:lpstr>HTML + JS</vt:lpstr>
      <vt:lpstr>Apresentação do PowerPoint</vt:lpstr>
      <vt:lpstr>Exercício 3</vt:lpstr>
      <vt:lpstr>Variáveis</vt:lpstr>
      <vt:lpstr>Variável</vt:lpstr>
      <vt:lpstr>Tipos de Variáveis</vt:lpstr>
      <vt:lpstr>Var ou Let</vt:lpstr>
      <vt:lpstr>Let e Const</vt:lpstr>
      <vt:lpstr>Exercício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35</cp:revision>
  <dcterms:created xsi:type="dcterms:W3CDTF">2024-03-27T13:54:59Z</dcterms:created>
  <dcterms:modified xsi:type="dcterms:W3CDTF">2024-06-12T17:56:40Z</dcterms:modified>
</cp:coreProperties>
</file>