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9"/>
  </p:notesMasterIdLst>
  <p:sldIdLst>
    <p:sldId id="261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345" autoAdjust="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AF48-4EAC-41E6-BDA2-F4104DD3069A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5D3C-B106-4B2A-AE85-9A47D5D70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9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D841B-7DAF-9787-6F65-58B74DF1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Anônimas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460A9-25E3-01F1-6448-E50E73B9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403501"/>
          </a:xfrm>
        </p:spPr>
        <p:txBody>
          <a:bodyPr/>
          <a:lstStyle/>
          <a:p>
            <a:r>
              <a:rPr lang="pt-BR" dirty="0"/>
              <a:t>Em JavaScript, também é possível definir funções anônimas, ou seja, funções sem nome. Elas são geralmente usadas como expressões de função ou passadas como argumentos para outras funções: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41CFE0-0E70-BCC1-6366-ADA5F667E0F0}"/>
              </a:ext>
            </a:extLst>
          </p:cNvPr>
          <p:cNvSpPr txBox="1"/>
          <p:nvPr/>
        </p:nvSpPr>
        <p:spPr>
          <a:xfrm>
            <a:off x="3046206" y="4625788"/>
            <a:ext cx="6099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752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AA30-4940-A71B-846A-7E45B6DE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Arrow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81E18-D44D-7D91-17DF-F4D96856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76377"/>
          </a:xfrm>
        </p:spPr>
        <p:txBody>
          <a:bodyPr/>
          <a:lstStyle/>
          <a:p>
            <a:r>
              <a:rPr lang="pt-BR"/>
              <a:t>Desde a introdução do ES6, você também pode usar arrow functions, que oferecem uma sintaxe mais curta: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8B849-EBAD-03A4-94D1-8DB28CEB2D98}"/>
              </a:ext>
            </a:extLst>
          </p:cNvPr>
          <p:cNvSpPr txBox="1"/>
          <p:nvPr/>
        </p:nvSpPr>
        <p:spPr>
          <a:xfrm>
            <a:off x="818712" y="4098664"/>
            <a:ext cx="6099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//------------Arrow Function</a:t>
            </a:r>
            <a:endParaRPr lang="en-US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8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11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066391"/>
            <a:ext cx="10554574" cy="2517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formulário para realizar uma tabuada: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caixa de 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botão Calcular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botão para limpar a lista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Exiba o nome da tabuada em um alerta.</a:t>
            </a:r>
          </a:p>
        </p:txBody>
      </p:sp>
    </p:spTree>
    <p:extLst>
      <p:ext uri="{BB962C8B-B14F-4D97-AF65-F5344CB8AC3E}">
        <p14:creationId xmlns:p14="http://schemas.microsoft.com/office/powerpoint/2010/main" val="423840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3285E-9B89-9D3F-37F7-93F28C7A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394263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55FC-D20B-DCA9-247F-641E2111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D4E8BF-511B-AB74-018F-A02C3EC0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JavaScript, objetos são entidades que permitem armazenar dados e estruturar informações de uma maneira mais complexa do que simples variáveis primitivas (como números, </a:t>
            </a:r>
            <a:r>
              <a:rPr lang="pt-BR" dirty="0" err="1"/>
              <a:t>strings</a:t>
            </a:r>
            <a:r>
              <a:rPr lang="pt-BR" dirty="0"/>
              <a:t>, booleanos, etc.). </a:t>
            </a:r>
          </a:p>
          <a:p>
            <a:r>
              <a:rPr lang="pt-BR" dirty="0"/>
              <a:t>Um objeto é uma coleção de pares chave-valor, </a:t>
            </a:r>
            <a:r>
              <a:rPr lang="pt-BR" dirty="0" err="1"/>
              <a:t>onde:A</a:t>
            </a:r>
            <a:r>
              <a:rPr lang="pt-BR" dirty="0"/>
              <a:t> chave é uma </a:t>
            </a:r>
            <a:r>
              <a:rPr lang="pt-BR" dirty="0" err="1"/>
              <a:t>string</a:t>
            </a:r>
            <a:r>
              <a:rPr lang="pt-BR" dirty="0"/>
              <a:t> (ou, em versões mais recentes do JavaScript, pode ser qualquer tipo de dado, incluindo símbolos).</a:t>
            </a:r>
          </a:p>
          <a:p>
            <a:r>
              <a:rPr lang="pt-BR" dirty="0"/>
              <a:t>O valor pode ser qualquer tipo de dado JavaScript: números, </a:t>
            </a:r>
            <a:r>
              <a:rPr lang="pt-BR" dirty="0" err="1"/>
              <a:t>strings</a:t>
            </a:r>
            <a:r>
              <a:rPr lang="pt-BR" dirty="0"/>
              <a:t>, booleanos, arrays, funções, outros objetos, etc.</a:t>
            </a:r>
          </a:p>
        </p:txBody>
      </p:sp>
    </p:spTree>
    <p:extLst>
      <p:ext uri="{BB962C8B-B14F-4D97-AF65-F5344CB8AC3E}">
        <p14:creationId xmlns:p14="http://schemas.microsoft.com/office/powerpoint/2010/main" val="5004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F0F0E-249A-5D75-4EA2-5C759768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870C0-CAA3-BE5C-5992-5646F663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Propriedades: São os pares chave-valor que compõem o </a:t>
            </a:r>
            <a:r>
              <a:rPr lang="pt-BR" dirty="0" err="1"/>
              <a:t>objeto.Métodos</a:t>
            </a:r>
            <a:r>
              <a:rPr lang="pt-BR" dirty="0"/>
              <a:t>: Funções definidas como propriedades de um objeto.</a:t>
            </a:r>
          </a:p>
          <a:p>
            <a:r>
              <a:rPr lang="pt-BR" dirty="0"/>
              <a:t>Herança: Mecanismo pelo qual um objeto pode herdar propriedades e métodos de outro objeto.</a:t>
            </a:r>
          </a:p>
          <a:p>
            <a:r>
              <a:rPr lang="pt-BR" dirty="0"/>
              <a:t>Protótipos: Mecanismo usado para compartilhar propriedades e métodos entre objetos através da cadeia de protótipos.</a:t>
            </a:r>
          </a:p>
          <a:p>
            <a:r>
              <a:rPr lang="pt-BR" dirty="0"/>
              <a:t>JSON (JavaScript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): Formato amplamente utilizado para representar dados estruturados, especialmente útil para comunicação entre sistemas.</a:t>
            </a:r>
          </a:p>
        </p:txBody>
      </p:sp>
    </p:spTree>
    <p:extLst>
      <p:ext uri="{BB962C8B-B14F-4D97-AF65-F5344CB8AC3E}">
        <p14:creationId xmlns:p14="http://schemas.microsoft.com/office/powerpoint/2010/main" val="2099628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6F8A571-F8F1-452F-BDFE-A5F5355B960B}"/>
              </a:ext>
            </a:extLst>
          </p:cNvPr>
          <p:cNvSpPr txBox="1"/>
          <p:nvPr/>
        </p:nvSpPr>
        <p:spPr>
          <a:xfrm>
            <a:off x="236668" y="335845"/>
            <a:ext cx="880782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Exemplo de objeto representando um carro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carro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marca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'Toyota'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modelo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'Corolla'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ano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ligado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ligar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.ligado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 carro está ligado.'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desligar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.ligado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'O carro está desligado.'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Acessando propriedades e métodos do objeto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carro.marca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Saída: Toyota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carro.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ligar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Saída no console: O carro está ligado.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carro.ligado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Saída: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carro.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desligar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Saída no console: O carro está ligado.</a:t>
            </a: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carro.ligado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Saída: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AD434F6-8FFF-3225-0605-A12F08039477}"/>
              </a:ext>
            </a:extLst>
          </p:cNvPr>
          <p:cNvSpPr txBox="1">
            <a:spLocks/>
          </p:cNvSpPr>
          <p:nvPr/>
        </p:nvSpPr>
        <p:spPr>
          <a:xfrm>
            <a:off x="9140950" y="510797"/>
            <a:ext cx="2814382" cy="855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10924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12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464425"/>
            <a:ext cx="10554574" cy="7100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formulário para realizar cadastro de objetos em uma </a:t>
            </a:r>
            <a:r>
              <a:rPr lang="pt-BR" sz="2000" dirty="0" err="1"/>
              <a:t>lsita</a:t>
            </a:r>
            <a:r>
              <a:rPr lang="pt-BR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6111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0B01-A420-6FDE-25C9-34BA81EF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/>
              <a:t>Math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1D0D6-BDED-7575-C4FC-E020E87B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37591"/>
            <a:ext cx="10554574" cy="4496696"/>
          </a:xfrm>
        </p:spPr>
        <p:txBody>
          <a:bodyPr>
            <a:normAutofit/>
          </a:bodyPr>
          <a:lstStyle/>
          <a:p>
            <a:r>
              <a:rPr lang="pt-BR" sz="2000" b="1" dirty="0"/>
              <a:t>Aqui estão algumas outras funções da biblioteca </a:t>
            </a:r>
            <a:r>
              <a:rPr lang="pt-BR" sz="2000" b="1" dirty="0" err="1"/>
              <a:t>Math</a:t>
            </a:r>
            <a:r>
              <a:rPr lang="pt-BR" sz="2000" b="1" dirty="0"/>
              <a:t> e seus propósitos: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 err="1"/>
              <a:t>Math.ceil</a:t>
            </a:r>
            <a:r>
              <a:rPr lang="pt-BR" sz="1900" b="1" dirty="0"/>
              <a:t>(x): </a:t>
            </a:r>
            <a:r>
              <a:rPr lang="pt-BR" sz="1900" dirty="0"/>
              <a:t>Arredonda x para cima, para o inteiro mais </a:t>
            </a:r>
            <a:r>
              <a:rPr lang="pt-BR" sz="1900" b="1" dirty="0"/>
              <a:t>próximo.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 err="1"/>
              <a:t>Math.round</a:t>
            </a:r>
            <a:r>
              <a:rPr lang="pt-BR" sz="1900" b="1" dirty="0"/>
              <a:t>(x): </a:t>
            </a:r>
            <a:r>
              <a:rPr lang="pt-BR" sz="1900" dirty="0"/>
              <a:t>Arredonda x para o inteiro mais próximo.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/>
              <a:t>Math.abs(x): </a:t>
            </a:r>
            <a:r>
              <a:rPr lang="pt-BR" sz="1900" dirty="0"/>
              <a:t>Retorna o valor absoluto de 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/>
              <a:t>Math.max(a, b, ...): </a:t>
            </a:r>
            <a:r>
              <a:rPr lang="pt-BR" sz="1900" dirty="0"/>
              <a:t>Retorna o maior valor entre os argumentos fornecidos.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 err="1"/>
              <a:t>Math.min</a:t>
            </a:r>
            <a:r>
              <a:rPr lang="pt-BR" sz="1900" b="1" dirty="0"/>
              <a:t>(a, b, ...): </a:t>
            </a:r>
            <a:r>
              <a:rPr lang="pt-BR" sz="1900" dirty="0"/>
              <a:t>Retorna o menor valor entre os argumentos fornecidos.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 err="1"/>
              <a:t>Math.sqrt</a:t>
            </a:r>
            <a:r>
              <a:rPr lang="pt-BR" sz="1900" b="1" dirty="0"/>
              <a:t>(x): </a:t>
            </a:r>
            <a:r>
              <a:rPr lang="pt-BR" sz="1900" dirty="0"/>
              <a:t>Retorna a raiz quadrada de 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900" b="1" dirty="0" err="1"/>
              <a:t>Math.pow</a:t>
            </a:r>
            <a:r>
              <a:rPr lang="pt-BR" sz="1900" b="1" dirty="0"/>
              <a:t>(x, y): </a:t>
            </a:r>
            <a:r>
              <a:rPr lang="pt-BR" sz="1900" dirty="0"/>
              <a:t>Retorna x elevado à potência y.</a:t>
            </a:r>
          </a:p>
        </p:txBody>
      </p:sp>
    </p:spTree>
    <p:extLst>
      <p:ext uri="{BB962C8B-B14F-4D97-AF65-F5344CB8AC3E}">
        <p14:creationId xmlns:p14="http://schemas.microsoft.com/office/powerpoint/2010/main" val="38603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7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A098FCA-640D-4E60-4AAB-63B836F5C80B}"/>
              </a:ext>
            </a:extLst>
          </p:cNvPr>
          <p:cNvSpPr txBox="1"/>
          <p:nvPr/>
        </p:nvSpPr>
        <p:spPr>
          <a:xfrm>
            <a:off x="796066" y="446006"/>
            <a:ext cx="7438913" cy="36933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"caminho/do/seu/script.js"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3A8609-6E85-6A92-7FD2-260D2D3429BD}"/>
              </a:ext>
            </a:extLst>
          </p:cNvPr>
          <p:cNvSpPr txBox="1"/>
          <p:nvPr/>
        </p:nvSpPr>
        <p:spPr>
          <a:xfrm>
            <a:off x="796066" y="1993800"/>
            <a:ext cx="78745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//Alertas em JS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confirma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"Palmeiras tem Munida?"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'Digite sua idade'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'Palmeiras tem mundial: 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(confirma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'Sim'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'Não'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\n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Sua idade é: 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numero);</a:t>
            </a:r>
          </a:p>
        </p:txBody>
      </p:sp>
    </p:spTree>
    <p:extLst>
      <p:ext uri="{BB962C8B-B14F-4D97-AF65-F5344CB8AC3E}">
        <p14:creationId xmlns:p14="http://schemas.microsoft.com/office/powerpoint/2010/main" val="202353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9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066391"/>
            <a:ext cx="10554574" cy="2517289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prompt para receber um valor: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Exiba o número em uma H1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Raiz quadrada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Se o número é inteiro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Arredonde para baixo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Arredonde para cima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Com duas casas decimais</a:t>
            </a:r>
          </a:p>
        </p:txBody>
      </p:sp>
    </p:spTree>
    <p:extLst>
      <p:ext uri="{BB962C8B-B14F-4D97-AF65-F5344CB8AC3E}">
        <p14:creationId xmlns:p14="http://schemas.microsoft.com/office/powerpoint/2010/main" val="30786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7E3F5-550B-8C09-EC59-554E4A25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76524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1F967-4325-91C6-2AC1-06839E2F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ARRAY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2444E2-7C80-11AA-B318-53DD5114A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91529"/>
          </a:xfrm>
        </p:spPr>
        <p:txBody>
          <a:bodyPr>
            <a:normAutofit/>
          </a:bodyPr>
          <a:lstStyle/>
          <a:p>
            <a:r>
              <a:rPr lang="pt-BR" sz="2000" dirty="0"/>
              <a:t>Em JavaScript, um </a:t>
            </a:r>
            <a:r>
              <a:rPr lang="pt-BR" sz="2000" dirty="0" err="1"/>
              <a:t>array</a:t>
            </a:r>
            <a:r>
              <a:rPr lang="pt-BR" sz="2000" dirty="0"/>
              <a:t> é uma estrutura de dados utilizada para armazenar uma coleção de valores, que podem ser de qualquer tipo, como números, </a:t>
            </a:r>
            <a:r>
              <a:rPr lang="pt-BR" sz="2000" dirty="0" err="1"/>
              <a:t>strings</a:t>
            </a:r>
            <a:r>
              <a:rPr lang="pt-BR" sz="2000" dirty="0"/>
              <a:t>, objetos, outros arrays, etc. Arrays são úteis para organizar e manipular conjuntos de dados de maneira eficiente.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23BDAF-2A38-A9EF-9D4E-9E7729A75344}"/>
              </a:ext>
            </a:extLst>
          </p:cNvPr>
          <p:cNvSpPr txBox="1"/>
          <p:nvPr/>
        </p:nvSpPr>
        <p:spPr>
          <a:xfrm>
            <a:off x="1134932" y="4313816"/>
            <a:ext cx="6099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Criando um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vazio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Criando um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com alguns elementos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frutas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"Maçã"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"Laranja"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97312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10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066391"/>
            <a:ext cx="10554574" cy="251728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formulário para adicionar valores a uma lista: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caixa de texto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botão adicionar a lista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Crie um botão para limpar a lista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Exiba a lista em um alerta.</a:t>
            </a:r>
          </a:p>
        </p:txBody>
      </p:sp>
    </p:spTree>
    <p:extLst>
      <p:ext uri="{BB962C8B-B14F-4D97-AF65-F5344CB8AC3E}">
        <p14:creationId xmlns:p14="http://schemas.microsoft.com/office/powerpoint/2010/main" val="13500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D478E-59D0-93E2-88E5-E102745A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226230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FBE75-9458-31FF-708E-FE243CB8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B8F75F-F60F-EB41-42EE-621EAC76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844565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Função em JavaScript é um bloco de código projetado para executar uma tarefa específica. Uma função é definida com a palavra-chave </a:t>
            </a:r>
            <a:r>
              <a:rPr lang="pt-BR" sz="2000" dirty="0" err="1"/>
              <a:t>function</a:t>
            </a:r>
            <a:r>
              <a:rPr lang="pt-BR" sz="2000" dirty="0"/>
              <a:t>, seguida por um nome, uma lista de parâmetros entre parênteses e um bloco de código entre chaves.</a:t>
            </a:r>
          </a:p>
          <a:p>
            <a:r>
              <a:rPr lang="pt-BR" sz="2000" dirty="0"/>
              <a:t>Funções são blocos de código reutilizáveis que podem aceitar parâmetros e retornar valores. Elas são fundamentais para a modularidade e reutilização de código em JavaScript. A flexibilidade de defini-las de várias formas e usá-las como objetos de primeira classe faz delas uma poderosa ferramenta na linguagem.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6D806F-B6BB-907F-415A-DF418A601FA4}"/>
              </a:ext>
            </a:extLst>
          </p:cNvPr>
          <p:cNvSpPr txBox="1"/>
          <p:nvPr/>
        </p:nvSpPr>
        <p:spPr>
          <a:xfrm>
            <a:off x="2645483" y="5210483"/>
            <a:ext cx="6901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nomeDaFuncao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parâmetro1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DA85D"/>
                </a:solidFill>
                <a:effectLst/>
                <a:latin typeface="Consolas" panose="020B0609020204030204" pitchFamily="49" charset="0"/>
              </a:rPr>
              <a:t>parâmetro2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 ...) {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Corpo da função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Código a ser executado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30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6025</TotalTime>
  <Words>949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Math</vt:lpstr>
      <vt:lpstr>Aula 7 HTML</vt:lpstr>
      <vt:lpstr>Apresentação do PowerPoint</vt:lpstr>
      <vt:lpstr>ARRAY</vt:lpstr>
      <vt:lpstr>ARRAY</vt:lpstr>
      <vt:lpstr>Apresentação do PowerPoint</vt:lpstr>
      <vt:lpstr>Funções</vt:lpstr>
      <vt:lpstr>Função</vt:lpstr>
      <vt:lpstr>Funções Anônimas</vt:lpstr>
      <vt:lpstr>Arrow Functions</vt:lpstr>
      <vt:lpstr>Apresentação do PowerPoint</vt:lpstr>
      <vt:lpstr>Objetos</vt:lpstr>
      <vt:lpstr>Objeto</vt:lpstr>
      <vt:lpstr>Objetos Características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74</cp:revision>
  <dcterms:created xsi:type="dcterms:W3CDTF">2024-03-27T13:54:59Z</dcterms:created>
  <dcterms:modified xsi:type="dcterms:W3CDTF">2024-06-18T15:58:50Z</dcterms:modified>
</cp:coreProperties>
</file>