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61" r:id="rId2"/>
    <p:sldId id="262" r:id="rId3"/>
    <p:sldId id="264" r:id="rId4"/>
    <p:sldId id="257" r:id="rId5"/>
    <p:sldId id="259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HTML CSS Wallpapers - Wallpaper Cave">
            <a:extLst>
              <a:ext uri="{FF2B5EF4-FFF2-40B4-BE49-F238E27FC236}">
                <a16:creationId xmlns:a16="http://schemas.microsoft.com/office/drawing/2014/main" id="{7AF5799E-7B60-A463-7688-A396EF34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HTML, sigla para </a:t>
            </a:r>
            <a:r>
              <a:rPr lang="pt-BR" sz="2400" dirty="0" err="1"/>
              <a:t>HyperText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 (Linguagem de Marcação de Hipertexto), é a linguagem padrão utilizada para criar e estruturar páginas na web. É uma linguagem de marcação, o que significa que usa marcas (ou </a:t>
            </a:r>
            <a:r>
              <a:rPr lang="pt-BR" sz="2400" dirty="0" err="1"/>
              <a:t>tags</a:t>
            </a:r>
            <a:r>
              <a:rPr lang="pt-BR" sz="2400" dirty="0"/>
              <a:t>) para anotar um documento de texto com informações adicionais sobre a estrutura e apresentação do conteúdo.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A2416-3812-AF35-40E5-339AC90F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76" y="5432612"/>
            <a:ext cx="2534023" cy="1425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6DAE-7A25-6BA0-1F3E-2547A4A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A93A9-0FF1-2B34-115E-2C2713C3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CSS, sigla para 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 (Folhas de Estilo em Cascata), é uma linguagem usada para descrever a apresentação de documentos escritos em HTML ou XML. Enquanto HTML fornece a estrutura básica de um site, CSS é responsável por como esse conteúdo é exibido visualmente.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99CE46-6ADA-5042-3989-CF5EB89CD2DC}"/>
              </a:ext>
            </a:extLst>
          </p:cNvPr>
          <p:cNvSpPr txBox="1"/>
          <p:nvPr/>
        </p:nvSpPr>
        <p:spPr>
          <a:xfrm>
            <a:off x="818712" y="6226145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https://nodejs.org/en/about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51E106-98CA-0B7D-4134-A6CE5FA3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371" y="5087023"/>
            <a:ext cx="2951629" cy="17709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388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AF6-6777-7783-A379-29971194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32" y="2231136"/>
            <a:ext cx="3090672" cy="1197864"/>
          </a:xfrm>
        </p:spPr>
        <p:txBody>
          <a:bodyPr anchor="b">
            <a:normAutofit/>
          </a:bodyPr>
          <a:lstStyle/>
          <a:p>
            <a:r>
              <a:rPr lang="pt-BR" sz="1900" dirty="0">
                <a:solidFill>
                  <a:schemeClr val="accent1"/>
                </a:solidFill>
              </a:rPr>
              <a:t>Download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6E5C4-45BF-7EDD-6707-1C7FF3B3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532" y="3472030"/>
            <a:ext cx="4883972" cy="734210"/>
          </a:xfrm>
        </p:spPr>
        <p:txBody>
          <a:bodyPr>
            <a:normAutofit fontScale="92500" lnSpcReduction="10000"/>
          </a:bodyPr>
          <a:lstStyle/>
          <a:p>
            <a:r>
              <a:rPr lang="pt-BR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VSCode:</a:t>
            </a:r>
            <a:b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0477F2-C0A0-CA85-011C-D3357BBA0E62}"/>
              </a:ext>
            </a:extLst>
          </p:cNvPr>
          <p:cNvSpPr/>
          <p:nvPr/>
        </p:nvSpPr>
        <p:spPr>
          <a:xfrm>
            <a:off x="874295" y="794291"/>
            <a:ext cx="3688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</a:p>
        </p:txBody>
      </p:sp>
      <p:pic>
        <p:nvPicPr>
          <p:cNvPr id="2052" name="Picture 4" descr="Aprende HTML5 y CSS3 de CERO a EXPERTO - Educalix Blog">
            <a:extLst>
              <a:ext uri="{FF2B5EF4-FFF2-40B4-BE49-F238E27FC236}">
                <a16:creationId xmlns:a16="http://schemas.microsoft.com/office/drawing/2014/main" id="{C368929D-5494-3C11-5982-5FD201B0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1" y="2842707"/>
            <a:ext cx="5292763" cy="2977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3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71BA616-F185-D63A-935D-373C897D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8587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C64DD9-DA12-588D-BD96-FF5129E4CA4B}"/>
              </a:ext>
            </a:extLst>
          </p:cNvPr>
          <p:cNvSpPr/>
          <p:nvPr/>
        </p:nvSpPr>
        <p:spPr>
          <a:xfrm rot="7114163">
            <a:off x="2086180" y="1171105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C426CCE-BF62-03D4-4A7D-8006774BC34C}"/>
              </a:ext>
            </a:extLst>
          </p:cNvPr>
          <p:cNvSpPr/>
          <p:nvPr/>
        </p:nvSpPr>
        <p:spPr>
          <a:xfrm rot="12909798">
            <a:off x="3981318" y="1764568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F8100F-3F42-0A68-7DFC-9486A379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95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C170C4-9491-2CEB-0C17-E9EAC58BB31A}"/>
              </a:ext>
            </a:extLst>
          </p:cNvPr>
          <p:cNvSpPr txBox="1"/>
          <p:nvPr/>
        </p:nvSpPr>
        <p:spPr>
          <a:xfrm>
            <a:off x="4184724" y="1893346"/>
            <a:ext cx="24527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Crie uma pasta</a:t>
            </a:r>
          </a:p>
          <a:p>
            <a:r>
              <a:rPr lang="pt-BR" b="1" dirty="0">
                <a:solidFill>
                  <a:schemeClr val="tx1"/>
                </a:solidFill>
              </a:rPr>
              <a:t>Depois abra a pasta no VSCode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6BAF64-032E-83D0-3268-C94A8076BABC}"/>
              </a:ext>
            </a:extLst>
          </p:cNvPr>
          <p:cNvCxnSpPr>
            <a:cxnSpLocks/>
          </p:cNvCxnSpPr>
          <p:nvPr/>
        </p:nvCxnSpPr>
        <p:spPr>
          <a:xfrm flipV="1">
            <a:off x="2710927" y="841786"/>
            <a:ext cx="3184264" cy="116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A51D204-B227-6319-9C34-BDD3B984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855"/>
            <a:ext cx="92405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57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54A91E-5524-6155-F3B8-6995CF73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AB5B33-B7D2-8BB4-208C-4110683C6A56}"/>
              </a:ext>
            </a:extLst>
          </p:cNvPr>
          <p:cNvSpPr txBox="1"/>
          <p:nvPr/>
        </p:nvSpPr>
        <p:spPr>
          <a:xfrm>
            <a:off x="1" y="3227295"/>
            <a:ext cx="190410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Criar Primeiro arquivo</a:t>
            </a:r>
          </a:p>
          <a:p>
            <a:r>
              <a:rPr lang="pt-BR" b="1" dirty="0">
                <a:solidFill>
                  <a:schemeClr val="tx1"/>
                </a:solidFill>
              </a:rPr>
              <a:t>Aula1.html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847693E-B158-5CD9-7BA3-30704D6D2437}"/>
              </a:ext>
            </a:extLst>
          </p:cNvPr>
          <p:cNvCxnSpPr>
            <a:cxnSpLocks/>
          </p:cNvCxnSpPr>
          <p:nvPr/>
        </p:nvCxnSpPr>
        <p:spPr>
          <a:xfrm flipH="1" flipV="1">
            <a:off x="882127" y="1531210"/>
            <a:ext cx="75304" cy="169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5A6E8D-39E0-0F39-E7B5-A747C8233464}"/>
              </a:ext>
            </a:extLst>
          </p:cNvPr>
          <p:cNvSpPr txBox="1"/>
          <p:nvPr/>
        </p:nvSpPr>
        <p:spPr>
          <a:xfrm>
            <a:off x="5439782" y="1957020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Escreva o código</a:t>
            </a:r>
          </a:p>
          <a:p>
            <a:r>
              <a:rPr lang="pt-BR" b="1" dirty="0">
                <a:solidFill>
                  <a:schemeClr val="tx1"/>
                </a:solidFill>
              </a:rPr>
              <a:t>Olá mundo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B24B01-BB67-7ED3-D5B7-29957E12F27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364043" y="1531210"/>
            <a:ext cx="560295" cy="4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1D171-94DE-DBE8-84B6-819323CD1A4C}"/>
              </a:ext>
            </a:extLst>
          </p:cNvPr>
          <p:cNvSpPr txBox="1"/>
          <p:nvPr/>
        </p:nvSpPr>
        <p:spPr>
          <a:xfrm>
            <a:off x="3465752" y="2677783"/>
            <a:ext cx="14630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Executar Servidor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FCCB1D-F9D6-A699-1D9D-FE582EA5F689}"/>
              </a:ext>
            </a:extLst>
          </p:cNvPr>
          <p:cNvCxnSpPr>
            <a:cxnSpLocks/>
          </p:cNvCxnSpPr>
          <p:nvPr/>
        </p:nvCxnSpPr>
        <p:spPr>
          <a:xfrm flipH="1" flipV="1">
            <a:off x="3582296" y="1861073"/>
            <a:ext cx="554913" cy="7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BB5AE0-B152-EEF6-37A9-2AF83E2211C3}"/>
              </a:ext>
            </a:extLst>
          </p:cNvPr>
          <p:cNvSpPr txBox="1"/>
          <p:nvPr/>
        </p:nvSpPr>
        <p:spPr>
          <a:xfrm>
            <a:off x="7878180" y="5229138"/>
            <a:ext cx="34065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CTRL S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Salva o arquivo</a:t>
            </a:r>
          </a:p>
        </p:txBody>
      </p:sp>
    </p:spTree>
    <p:extLst>
      <p:ext uri="{BB962C8B-B14F-4D97-AF65-F5344CB8AC3E}">
        <p14:creationId xmlns:p14="http://schemas.microsoft.com/office/powerpoint/2010/main" val="29557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B33CE1-6C1A-4D15-B5CA-830FA72C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213</TotalTime>
  <Words>166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Citável</vt:lpstr>
      <vt:lpstr>Apresentação do PowerPoint</vt:lpstr>
      <vt:lpstr>HTML</vt:lpstr>
      <vt:lpstr>CSS</vt:lpstr>
      <vt:lpstr>Download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17</cp:revision>
  <dcterms:created xsi:type="dcterms:W3CDTF">2024-03-27T13:54:59Z</dcterms:created>
  <dcterms:modified xsi:type="dcterms:W3CDTF">2024-05-14T17:56:11Z</dcterms:modified>
</cp:coreProperties>
</file>