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5"/>
  </p:notesMasterIdLst>
  <p:sldIdLst>
    <p:sldId id="261" r:id="rId2"/>
    <p:sldId id="262" r:id="rId3"/>
    <p:sldId id="263" r:id="rId4"/>
    <p:sldId id="267" r:id="rId5"/>
    <p:sldId id="269" r:id="rId6"/>
    <p:sldId id="264" r:id="rId7"/>
    <p:sldId id="268" r:id="rId8"/>
    <p:sldId id="265" r:id="rId9"/>
    <p:sldId id="26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19799A-6492-5584-5FA1-6CE12D3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73EEF4C-B86D-F35D-919D-6561762C54D2}"/>
              </a:ext>
            </a:extLst>
          </p:cNvPr>
          <p:cNvSpPr/>
          <p:nvPr/>
        </p:nvSpPr>
        <p:spPr>
          <a:xfrm>
            <a:off x="3838222" y="4255911"/>
            <a:ext cx="4515555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Coloque as Duas páginas lado a lado para vermos o resultado das TAGS</a:t>
            </a:r>
          </a:p>
        </p:txBody>
      </p:sp>
    </p:spTree>
    <p:extLst>
      <p:ext uri="{BB962C8B-B14F-4D97-AF65-F5344CB8AC3E}">
        <p14:creationId xmlns:p14="http://schemas.microsoft.com/office/powerpoint/2010/main" val="1770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1C63D2-9CAE-4F8A-41BE-19A4A37B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20444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EBFDA9-FF8F-136A-6DAA-159B0205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45" y="1715911"/>
            <a:ext cx="7746702" cy="452120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23BDE03-B4A3-26FA-054F-6086A9B0A14C}"/>
              </a:ext>
            </a:extLst>
          </p:cNvPr>
          <p:cNvSpPr/>
          <p:nvPr/>
        </p:nvSpPr>
        <p:spPr>
          <a:xfrm rot="8147889">
            <a:off x="1486426" y="5591369"/>
            <a:ext cx="434622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9DE0BD2-364F-F8E2-967E-51021B6B6269}"/>
              </a:ext>
            </a:extLst>
          </p:cNvPr>
          <p:cNvSpPr/>
          <p:nvPr/>
        </p:nvSpPr>
        <p:spPr>
          <a:xfrm rot="13464095">
            <a:off x="9168515" y="1702345"/>
            <a:ext cx="434622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460E870-70B0-ABE8-D16E-797010F22BA5}"/>
              </a:ext>
            </a:extLst>
          </p:cNvPr>
          <p:cNvSpPr/>
          <p:nvPr/>
        </p:nvSpPr>
        <p:spPr>
          <a:xfrm rot="13464095">
            <a:off x="6000812" y="1702345"/>
            <a:ext cx="434622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: Linha Dobrada Sem Borda 10">
            <a:extLst>
              <a:ext uri="{FF2B5EF4-FFF2-40B4-BE49-F238E27FC236}">
                <a16:creationId xmlns:a16="http://schemas.microsoft.com/office/drawing/2014/main" id="{D75FBD45-85AF-59D7-D2AF-5790273336D2}"/>
              </a:ext>
            </a:extLst>
          </p:cNvPr>
          <p:cNvSpPr/>
          <p:nvPr/>
        </p:nvSpPr>
        <p:spPr>
          <a:xfrm>
            <a:off x="6175022" y="124177"/>
            <a:ext cx="3567478" cy="993423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Designe Mobile</a:t>
            </a:r>
          </a:p>
          <a:p>
            <a:pPr algn="ctr"/>
            <a:r>
              <a:rPr lang="pt-BR" b="1" dirty="0"/>
              <a:t>Inspecionar </a:t>
            </a:r>
          </a:p>
        </p:txBody>
      </p:sp>
    </p:spTree>
    <p:extLst>
      <p:ext uri="{BB962C8B-B14F-4D97-AF65-F5344CB8AC3E}">
        <p14:creationId xmlns:p14="http://schemas.microsoft.com/office/powerpoint/2010/main" val="91422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B0F36-04F2-20A9-A382-29912C6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F267B2-2C9E-A6FF-5769-ACA3A03B8EE5}"/>
              </a:ext>
            </a:extLst>
          </p:cNvPr>
          <p:cNvSpPr txBox="1"/>
          <p:nvPr/>
        </p:nvSpPr>
        <p:spPr>
          <a:xfrm>
            <a:off x="431798" y="2087463"/>
            <a:ext cx="808002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Idioma --&gt;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Responsividade - Mobile --&gt;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Título Página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Título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Parágrafo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Genérica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Tag-br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quebra a linha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8E8071-897A-71A6-2995-D7E314D64F84}"/>
              </a:ext>
            </a:extLst>
          </p:cNvPr>
          <p:cNvSpPr txBox="1"/>
          <p:nvPr/>
        </p:nvSpPr>
        <p:spPr>
          <a:xfrm>
            <a:off x="6547556" y="169207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Curso 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Professor - Fábio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C43A3A-AD7B-8AE7-990C-8E4492403760}"/>
              </a:ext>
            </a:extLst>
          </p:cNvPr>
          <p:cNvSpPr txBox="1"/>
          <p:nvPr/>
        </p:nvSpPr>
        <p:spPr>
          <a:xfrm>
            <a:off x="508000" y="3214637"/>
            <a:ext cx="6321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#region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Crie uma página HTML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Titulo da Página -&gt; Curso HTML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Título do Corpo -&gt; HTML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Parágrafo -&gt; Seu 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Visualize a página - Mobile - Inspecionando a Mesma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AC817E2-FA43-5490-26B9-D5E7343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351940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</a:t>
            </a:r>
            <a:r>
              <a:rPr lang="pt-BR" sz="2400" dirty="0" err="1"/>
              <a:t>tag</a:t>
            </a:r>
            <a:r>
              <a:rPr lang="pt-BR" sz="2400" dirty="0"/>
              <a:t>, no contexto da computação e da web, refere-se a um elemento de marcação usado para definir e estruturar o conteúdo em documentos de linguagem de marcação, como HTML (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) e XML (</a:t>
            </a:r>
            <a:r>
              <a:rPr lang="pt-BR" sz="2400" dirty="0" err="1"/>
              <a:t>eXtensible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). As </a:t>
            </a:r>
            <a:r>
              <a:rPr lang="pt-BR" sz="2400" dirty="0" err="1"/>
              <a:t>tags</a:t>
            </a:r>
            <a:r>
              <a:rPr lang="pt-BR" sz="2400" dirty="0"/>
              <a:t> são usadas para delinear o início e o fim de um elemento, proporcionando instruções ao navegador sobre como exibir o conteúdo ou aos sistemas sobre como processá-lo.</a:t>
            </a:r>
          </a:p>
        </p:txBody>
      </p:sp>
      <p:pic>
        <p:nvPicPr>
          <p:cNvPr id="1028" name="Picture 4" descr="Html 1080P, 2K, 4K, 5K HD wallpapers free download | Wallpaper Flare">
            <a:extLst>
              <a:ext uri="{FF2B5EF4-FFF2-40B4-BE49-F238E27FC236}">
                <a16:creationId xmlns:a16="http://schemas.microsoft.com/office/drawing/2014/main" id="{4F1421C5-4219-AA11-3F21-79F5874A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86" y="5280731"/>
            <a:ext cx="2800614" cy="15772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1FBB30-84E4-64BE-46EA-836B3B517BC0}"/>
              </a:ext>
            </a:extLst>
          </p:cNvPr>
          <p:cNvSpPr txBox="1"/>
          <p:nvPr/>
        </p:nvSpPr>
        <p:spPr>
          <a:xfrm>
            <a:off x="810000" y="231912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 de Página 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Bem-vindo ao meu site!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parágrafo de exemplo.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"imagem.jpg"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"Imagem de exemplo"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"https://www.exemplo.com"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Visite nosso site!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F6006A-881A-DA9C-EC6A-9820A2A6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0834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CD91E-C454-63C5-EC8B-552F07FD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 Preencher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4C7C0E-3C53-4E6D-4386-FFB5F0C0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4" y="2056730"/>
            <a:ext cx="9345329" cy="4801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68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1CE9-B8F6-D93C-D708-4085FA4A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 no HTML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95F560-01F3-F67D-D64F-9D96EBFC2707}"/>
              </a:ext>
            </a:extLst>
          </p:cNvPr>
          <p:cNvSpPr txBox="1"/>
          <p:nvPr/>
        </p:nvSpPr>
        <p:spPr>
          <a:xfrm>
            <a:off x="810000" y="2883399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Comentários 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598CDCAD-5C85-4E5C-EB99-0D922D6EA7FE}"/>
              </a:ext>
            </a:extLst>
          </p:cNvPr>
          <p:cNvSpPr/>
          <p:nvPr/>
        </p:nvSpPr>
        <p:spPr>
          <a:xfrm>
            <a:off x="4605867" y="2467900"/>
            <a:ext cx="2720622" cy="1200330"/>
          </a:xfrm>
          <a:prstGeom prst="borderCallout2">
            <a:avLst>
              <a:gd name="adj1" fmla="val 25333"/>
              <a:gd name="adj2" fmla="val -4184"/>
              <a:gd name="adj3" fmla="val 30976"/>
              <a:gd name="adj4" fmla="val -12933"/>
              <a:gd name="adj5" fmla="val 50032"/>
              <a:gd name="adj6" fmla="val -3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Comentários são ignorados na execução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5F605E-D522-F547-5E9F-97FED4B23691}"/>
              </a:ext>
            </a:extLst>
          </p:cNvPr>
          <p:cNvSpPr txBox="1"/>
          <p:nvPr/>
        </p:nvSpPr>
        <p:spPr>
          <a:xfrm>
            <a:off x="810000" y="4718492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#region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B719A31F-18FC-5B6F-49FC-E8443EF2EE14}"/>
              </a:ext>
            </a:extLst>
          </p:cNvPr>
          <p:cNvSpPr/>
          <p:nvPr/>
        </p:nvSpPr>
        <p:spPr>
          <a:xfrm>
            <a:off x="4605867" y="4533826"/>
            <a:ext cx="2720622" cy="1200330"/>
          </a:xfrm>
          <a:prstGeom prst="borderCallout2">
            <a:avLst>
              <a:gd name="adj1" fmla="val 25333"/>
              <a:gd name="adj2" fmla="val -4184"/>
              <a:gd name="adj3" fmla="val 30976"/>
              <a:gd name="adj4" fmla="val -12933"/>
              <a:gd name="adj5" fmla="val 32163"/>
              <a:gd name="adj6" fmla="val -60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Bloco maior para comentários e anotações</a:t>
            </a:r>
          </a:p>
        </p:txBody>
      </p:sp>
    </p:spTree>
    <p:extLst>
      <p:ext uri="{BB962C8B-B14F-4D97-AF65-F5344CB8AC3E}">
        <p14:creationId xmlns:p14="http://schemas.microsoft.com/office/powerpoint/2010/main" val="25599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8640F5-088D-7DF6-A342-F2701050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B9BB7-D8A3-29DD-B39B-1CF444BB0C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0425" y="2667926"/>
            <a:ext cx="6251575" cy="2371812"/>
          </a:xfrm>
        </p:spPr>
        <p:txBody>
          <a:bodyPr/>
          <a:lstStyle/>
          <a:p>
            <a:r>
              <a:rPr lang="pt-BR" dirty="0"/>
              <a:t>Quando esta </a:t>
            </a:r>
            <a:r>
              <a:rPr lang="pt-BR" dirty="0" err="1"/>
              <a:t>tag</a:t>
            </a:r>
            <a:r>
              <a:rPr lang="pt-BR" dirty="0"/>
              <a:t> é incluída no cabeçalho do documento HTML, ela garante que o navegador interprete corretamente os caracteres especiais e os caracteres de idiomas diferentes, proporcionando uma melhor compatibilidade e legibilidade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5B8E20-7EA8-4499-13A2-6D7F5EC6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" y="2667926"/>
            <a:ext cx="5473412" cy="2371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93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522B-0985-9948-A3F9-0E9CC36B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136A-DB64-83A9-93E1-F5177D92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510" y="2222287"/>
            <a:ext cx="4983775" cy="3636511"/>
          </a:xfrm>
        </p:spPr>
        <p:txBody>
          <a:bodyPr/>
          <a:lstStyle/>
          <a:p>
            <a:r>
              <a:rPr lang="pt-BR" dirty="0"/>
              <a:t>A meta </a:t>
            </a:r>
            <a:r>
              <a:rPr lang="pt-BR" dirty="0" err="1"/>
              <a:t>tag</a:t>
            </a:r>
            <a:r>
              <a:rPr lang="pt-BR" dirty="0"/>
              <a:t>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 é utilizado em páginas web para controlar a forma como a página é exibida em dispositivos móveis. Este </a:t>
            </a:r>
            <a:r>
              <a:rPr lang="pt-BR" dirty="0" err="1"/>
              <a:t>tag</a:t>
            </a:r>
            <a:r>
              <a:rPr lang="pt-BR" dirty="0"/>
              <a:t> é essencial para garantir que o layout da página seja responsivo, ajustando-se adequadamente a diferentes tamanhos de tela.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F9FC3-BED0-33C0-3E78-552E4DC1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3" y="2812690"/>
            <a:ext cx="5670901" cy="245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90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33BE5-7974-F212-3F4B-C262C82A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5A8251A2-EB11-DDF9-CFB0-8C85BC12D5F4}"/>
              </a:ext>
            </a:extLst>
          </p:cNvPr>
          <p:cNvSpPr/>
          <p:nvPr/>
        </p:nvSpPr>
        <p:spPr>
          <a:xfrm>
            <a:off x="7586133" y="4402667"/>
            <a:ext cx="1885245" cy="1298222"/>
          </a:xfrm>
          <a:prstGeom prst="borderCallout1">
            <a:avLst>
              <a:gd name="adj1" fmla="val 18750"/>
              <a:gd name="adj2" fmla="val -8333"/>
              <a:gd name="adj3" fmla="val 98587"/>
              <a:gd name="adj4" fmla="val -270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Inspecionar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12BE53BE-94EA-7E42-3F43-14A26D97CDF7}"/>
              </a:ext>
            </a:extLst>
          </p:cNvPr>
          <p:cNvSpPr/>
          <p:nvPr/>
        </p:nvSpPr>
        <p:spPr>
          <a:xfrm>
            <a:off x="8528755" y="2596445"/>
            <a:ext cx="1885245" cy="1298222"/>
          </a:xfrm>
          <a:prstGeom prst="borderCallout1">
            <a:avLst>
              <a:gd name="adj1" fmla="val 18750"/>
              <a:gd name="adj2" fmla="val -8333"/>
              <a:gd name="adj3" fmla="val -133587"/>
              <a:gd name="adj4" fmla="val -110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3585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496DED4-52D7-CF9B-6719-FD197027BF9C}"/>
              </a:ext>
            </a:extLst>
          </p:cNvPr>
          <p:cNvSpPr txBox="1"/>
          <p:nvPr/>
        </p:nvSpPr>
        <p:spPr>
          <a:xfrm>
            <a:off x="3048000" y="6125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https://validator.w3.org/#validate_by_input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F09A5-DA0B-53EA-0BA1-ED0118EA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19" y="362846"/>
            <a:ext cx="8793761" cy="5294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14519F0F-46C6-3626-99C0-805D867C1A76}"/>
              </a:ext>
            </a:extLst>
          </p:cNvPr>
          <p:cNvSpPr/>
          <p:nvPr/>
        </p:nvSpPr>
        <p:spPr>
          <a:xfrm>
            <a:off x="8585059" y="3230092"/>
            <a:ext cx="1907821" cy="1014530"/>
          </a:xfrm>
          <a:prstGeom prst="borderCallout1">
            <a:avLst>
              <a:gd name="adj1" fmla="val 51033"/>
              <a:gd name="adj2" fmla="val -5482"/>
              <a:gd name="adj3" fmla="val -6240"/>
              <a:gd name="adj4" fmla="val -144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Erros na estrutura</a:t>
            </a:r>
          </a:p>
        </p:txBody>
      </p:sp>
    </p:spTree>
    <p:extLst>
      <p:ext uri="{BB962C8B-B14F-4D97-AF65-F5344CB8AC3E}">
        <p14:creationId xmlns:p14="http://schemas.microsoft.com/office/powerpoint/2010/main" val="249356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272</TotalTime>
  <Words>570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Consolas</vt:lpstr>
      <vt:lpstr>Wingdings 2</vt:lpstr>
      <vt:lpstr>Citável</vt:lpstr>
      <vt:lpstr>Apresentação do PowerPoint</vt:lpstr>
      <vt:lpstr>TAG</vt:lpstr>
      <vt:lpstr>Exemplo</vt:lpstr>
      <vt:lpstr>Auto Preencher</vt:lpstr>
      <vt:lpstr>Comentário no HTML</vt:lpstr>
      <vt:lpstr>Meta</vt:lpstr>
      <vt:lpstr>Meta</vt:lpstr>
      <vt:lpstr>Apresentação do PowerPoint</vt:lpstr>
      <vt:lpstr>Apresentação do PowerPoint</vt:lpstr>
      <vt:lpstr>Apresentação do PowerPoint</vt:lpstr>
      <vt:lpstr>Apresentação do PowerPoint</vt:lpstr>
      <vt:lpstr>Code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35</cp:revision>
  <dcterms:created xsi:type="dcterms:W3CDTF">2024-03-27T13:54:59Z</dcterms:created>
  <dcterms:modified xsi:type="dcterms:W3CDTF">2024-05-15T10:51:12Z</dcterms:modified>
</cp:coreProperties>
</file>