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0"/>
  </p:notesMasterIdLst>
  <p:sldIdLst>
    <p:sldId id="261" r:id="rId2"/>
    <p:sldId id="269" r:id="rId3"/>
    <p:sldId id="285" r:id="rId4"/>
    <p:sldId id="262" r:id="rId5"/>
    <p:sldId id="286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Css 1080P, 2K, 4K, 5K HD wallpapers free download | Wallpaper Flare">
            <a:extLst>
              <a:ext uri="{FF2B5EF4-FFF2-40B4-BE49-F238E27FC236}">
                <a16:creationId xmlns:a16="http://schemas.microsoft.com/office/drawing/2014/main" id="{34E5AE38-D7FE-FBB2-B9E2-BBF8689E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3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ECECEC"/>
                </a:solidFill>
                <a:effectLst/>
                <a:latin typeface="Söhne"/>
              </a:rPr>
              <a:t>Sheets</a:t>
            </a:r>
            <a:endParaRPr lang="pt-BR" dirty="0"/>
          </a:p>
        </p:txBody>
      </p:sp>
      <p:pic>
        <p:nvPicPr>
          <p:cNvPr id="3074" name="Picture 2" descr="HTML e CSS: crie e construa sites Desenvolvimento de sites Folhas de  estilos em cascata, world wide web, web design, texto, logotipo png |  PNGWing">
            <a:extLst>
              <a:ext uri="{FF2B5EF4-FFF2-40B4-BE49-F238E27FC236}">
                <a16:creationId xmlns:a16="http://schemas.microsoft.com/office/drawing/2014/main" id="{5868E8E1-2E01-2AE9-40A7-15A16D28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8200" l="10000" r="90000">
                        <a14:foregroundMark x1="40326" y1="7400" x2="58587" y2="7200"/>
                        <a14:foregroundMark x1="60000" y1="9600" x2="60543" y2="19800"/>
                        <a14:foregroundMark x1="40435" y1="8200" x2="39457" y2="19000"/>
                        <a14:foregroundMark x1="38913" y1="21800" x2="34674" y2="22800"/>
                        <a14:foregroundMark x1="34457" y1="22800" x2="50435" y2="87200"/>
                        <a14:foregroundMark x1="51957" y1="19200" x2="46413" y2="79600"/>
                        <a14:foregroundMark x1="62391" y1="26200" x2="50435" y2="73800"/>
                        <a14:foregroundMark x1="56848" y1="64200" x2="57065" y2="65000"/>
                        <a14:foregroundMark x1="58152" y1="73600" x2="58152" y2="73600"/>
                        <a14:foregroundMark x1="59674" y1="79600" x2="56957" y2="80400"/>
                        <a14:foregroundMark x1="49348" y1="85000" x2="49348" y2="85000"/>
                        <a14:foregroundMark x1="43913" y1="81800" x2="43696" y2="80800"/>
                        <a14:foregroundMark x1="42826" y1="78200" x2="40761" y2="75000"/>
                        <a14:foregroundMark x1="38913" y1="69400" x2="38370" y2="66400"/>
                        <a14:foregroundMark x1="38587" y1="60200" x2="39022" y2="54400"/>
                        <a14:foregroundMark x1="40000" y1="50200" x2="40543" y2="46600"/>
                        <a14:foregroundMark x1="43587" y1="36400" x2="45761" y2="34400"/>
                        <a14:foregroundMark x1="47283" y1="32800" x2="51522" y2="32800"/>
                        <a14:foregroundMark x1="55109" y1="32800" x2="57391" y2="32600"/>
                        <a14:foregroundMark x1="59783" y1="31800" x2="59783" y2="31800"/>
                        <a14:foregroundMark x1="60217" y1="30000" x2="56304" y2="26400"/>
                        <a14:foregroundMark x1="55326" y1="25600" x2="53696" y2="26200"/>
                        <a14:foregroundMark x1="48804" y1="26200" x2="43804" y2="30400"/>
                        <a14:foregroundMark x1="42391" y1="33400" x2="43696" y2="42400"/>
                        <a14:foregroundMark x1="47283" y1="50600" x2="52609" y2="62800"/>
                        <a14:foregroundMark x1="58152" y1="55200" x2="58913" y2="42800"/>
                        <a14:foregroundMark x1="52826" y1="36000" x2="48804" y2="59000"/>
                        <a14:foregroundMark x1="53043" y1="37200" x2="54348" y2="63400"/>
                        <a14:foregroundMark x1="53587" y1="33200" x2="52283" y2="57200"/>
                        <a14:foregroundMark x1="46413" y1="27600" x2="46739" y2="42400"/>
                        <a14:foregroundMark x1="42065" y1="23600" x2="41522" y2="33400"/>
                        <a14:foregroundMark x1="41848" y1="16600" x2="40761" y2="27600"/>
                        <a14:foregroundMark x1="46739" y1="15200" x2="47065" y2="25800"/>
                        <a14:foregroundMark x1="49022" y1="15000" x2="49891" y2="29000"/>
                        <a14:foregroundMark x1="53370" y1="12200" x2="54022" y2="21000"/>
                        <a14:foregroundMark x1="56087" y1="17200" x2="56522" y2="22400"/>
                        <a14:foregroundMark x1="57174" y1="18600" x2="58478" y2="24400"/>
                        <a14:foregroundMark x1="58913" y1="21800" x2="60326" y2="24000"/>
                        <a14:foregroundMark x1="62609" y1="22800" x2="65109" y2="23200"/>
                        <a14:foregroundMark x1="65761" y1="27400" x2="65978" y2="35800"/>
                        <a14:foregroundMark x1="65870" y1="41800" x2="65761" y2="55000"/>
                        <a14:foregroundMark x1="64783" y1="62600" x2="64348" y2="69400"/>
                        <a14:foregroundMark x1="64348" y1="76200" x2="64348" y2="83000"/>
                        <a14:foregroundMark x1="62935" y1="85600" x2="54891" y2="88600"/>
                        <a14:foregroundMark x1="53587" y1="89600" x2="49783" y2="92000"/>
                        <a14:foregroundMark x1="47283" y1="90400" x2="40109" y2="86400"/>
                        <a14:foregroundMark x1="38913" y1="86800" x2="36848" y2="84400"/>
                        <a14:foregroundMark x1="35326" y1="79600" x2="35109" y2="66400"/>
                        <a14:foregroundMark x1="34457" y1="52000" x2="33913" y2="30800"/>
                        <a14:foregroundMark x1="33587" y1="27800" x2="35217" y2="6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0039" y="5292740"/>
            <a:ext cx="2880078" cy="15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050" name="Picture 2" descr="Guia Completo de CSS: Inicie seus estudos sobre CSS">
            <a:extLst>
              <a:ext uri="{FF2B5EF4-FFF2-40B4-BE49-F238E27FC236}">
                <a16:creationId xmlns:a16="http://schemas.microsoft.com/office/drawing/2014/main" id="{41B09A72-01F7-6A82-EEFB-2D601139C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" y="-3174"/>
            <a:ext cx="12170228" cy="58056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2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607733"/>
            <a:ext cx="11170088" cy="3803079"/>
          </a:xfrm>
        </p:spPr>
        <p:txBody>
          <a:bodyPr>
            <a:normAutofit/>
          </a:bodyPr>
          <a:lstStyle/>
          <a:p>
            <a:r>
              <a:rPr lang="pt-BR" sz="2400" b="0" dirty="0">
                <a:effectLst/>
                <a:latin typeface="Consolas" panose="020B0609020204030204" pitchFamily="49" charset="0"/>
              </a:rPr>
              <a:t>CSS (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Cascading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effectLst/>
                <a:latin typeface="Consolas" panose="020B0609020204030204" pitchFamily="49" charset="0"/>
              </a:rPr>
              <a:t>Sheets</a:t>
            </a:r>
            <a:r>
              <a:rPr lang="pt-BR" sz="2400" b="0" dirty="0">
                <a:effectLst/>
                <a:latin typeface="Consolas" panose="020B0609020204030204" pitchFamily="49" charset="0"/>
              </a:rPr>
              <a:t>) é uma linguagem de estilo usada para descrever a apresentação de um documento escrito em HTML ou XML. Ela é uma das principais tecnologias da web, junto com HTML e JavaScript, e permite separar o conteúdo de um documento (HTML) da sua aparência.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A079-5669-5B4A-723E-5A83B971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A2FD48-3DD2-3DCB-FD76-2C438FFD730E}"/>
              </a:ext>
            </a:extLst>
          </p:cNvPr>
          <p:cNvSpPr txBox="1"/>
          <p:nvPr/>
        </p:nvSpPr>
        <p:spPr>
          <a:xfrm>
            <a:off x="810000" y="2544381"/>
            <a:ext cx="89041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	/* Seleciona todos os elementos &lt;p&gt; e aplica a cor azul ao texto 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Seleciona o elemento com id "header" e define um fundo cinza *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#header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Seleciona todos os elementos com a classe "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e estiliza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Estilos complexos e aninhamento */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9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444C2-674D-099B-7E69-4022BE1D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Inline</a:t>
            </a:r>
            <a:r>
              <a:rPr lang="pt-BR" dirty="0"/>
              <a:t> CSS: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45271-8E77-255B-4359-4CCB460B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06713"/>
          </a:xfrm>
        </p:spPr>
        <p:txBody>
          <a:bodyPr/>
          <a:lstStyle/>
          <a:p>
            <a:r>
              <a:rPr lang="pt-BR" dirty="0"/>
              <a:t>Estilos aplicados diretamente nos elementos HTML usando o atributo </a:t>
            </a:r>
            <a:r>
              <a:rPr lang="pt-BR" dirty="0" err="1"/>
              <a:t>style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E3198F-E47B-EF39-2C38-6343055F4307}"/>
              </a:ext>
            </a:extLst>
          </p:cNvPr>
          <p:cNvSpPr txBox="1"/>
          <p:nvPr/>
        </p:nvSpPr>
        <p:spPr>
          <a:xfrm>
            <a:off x="2565533" y="4233649"/>
            <a:ext cx="7060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"color: blue;"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Este é um texto azul.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3F506-45A9-00CD-9833-E0018A15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Internal</a:t>
            </a:r>
            <a:r>
              <a:rPr lang="pt-BR" dirty="0"/>
              <a:t>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286F56-9651-3BEC-D045-5FEBA197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pt-BR" dirty="0"/>
              <a:t>Estilos definidos 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style</a:t>
            </a:r>
            <a:r>
              <a:rPr lang="pt-BR" dirty="0"/>
              <a:t>&gt; no cabeçalho do documento HTML.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DB2C20-4FCD-D3D6-B3F0-C38A748F5C85}"/>
              </a:ext>
            </a:extLst>
          </p:cNvPr>
          <p:cNvSpPr txBox="1"/>
          <p:nvPr/>
        </p:nvSpPr>
        <p:spPr>
          <a:xfrm>
            <a:off x="3141134" y="3538983"/>
            <a:ext cx="61016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0DEE6-EC96-BD08-5995-887FD2DD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External</a:t>
            </a:r>
            <a:r>
              <a:rPr lang="pt-BR" dirty="0"/>
              <a:t> CSS: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AAC18-9B92-0C4E-4486-4929D139D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299846"/>
          </a:xfrm>
        </p:spPr>
        <p:txBody>
          <a:bodyPr/>
          <a:lstStyle/>
          <a:p>
            <a:r>
              <a:rPr lang="pt-BR" dirty="0"/>
              <a:t>Estilos definidos em arquivos CSS externos que são linkados no documento HTML.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9D2977-FE29-99D4-EE2A-C85ACC50AFB1}"/>
              </a:ext>
            </a:extLst>
          </p:cNvPr>
          <p:cNvSpPr txBox="1"/>
          <p:nvPr/>
        </p:nvSpPr>
        <p:spPr>
          <a:xfrm>
            <a:off x="3045177" y="4326784"/>
            <a:ext cx="6101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8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1499</TotalTime>
  <Words>242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Söhne</vt:lpstr>
      <vt:lpstr>Wingdings 2</vt:lpstr>
      <vt:lpstr>Citável</vt:lpstr>
      <vt:lpstr>Apresentação do PowerPoint</vt:lpstr>
      <vt:lpstr>Cascading Style Sheets</vt:lpstr>
      <vt:lpstr>Apresentação do PowerPoint</vt:lpstr>
      <vt:lpstr>CSS</vt:lpstr>
      <vt:lpstr>Style</vt:lpstr>
      <vt:lpstr>Inline CSS:</vt:lpstr>
      <vt:lpstr>Internal CSS</vt:lpstr>
      <vt:lpstr>External CSS: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118</cp:revision>
  <dcterms:created xsi:type="dcterms:W3CDTF">2024-03-27T13:54:59Z</dcterms:created>
  <dcterms:modified xsi:type="dcterms:W3CDTF">2024-05-22T17:03:36Z</dcterms:modified>
</cp:coreProperties>
</file>