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notesMasterIdLst>
    <p:notesMasterId r:id="rId12"/>
  </p:notesMasterIdLst>
  <p:sldIdLst>
    <p:sldId id="261" r:id="rId2"/>
    <p:sldId id="274" r:id="rId3"/>
    <p:sldId id="275" r:id="rId4"/>
    <p:sldId id="273" r:id="rId5"/>
    <p:sldId id="281" r:id="rId6"/>
    <p:sldId id="276" r:id="rId7"/>
    <p:sldId id="277" r:id="rId8"/>
    <p:sldId id="278" r:id="rId9"/>
    <p:sldId id="280" r:id="rId10"/>
    <p:sldId id="27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5345" autoAdjust="0"/>
  </p:normalViewPr>
  <p:slideViewPr>
    <p:cSldViewPr snapToGrid="0">
      <p:cViewPr varScale="1">
        <p:scale>
          <a:sx n="89" d="100"/>
          <a:sy n="89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0AF48-4EAC-41E6-BDA2-F4104DD3069A}" type="datetimeFigureOut">
              <a:rPr lang="pt-BR" smtClean="0"/>
              <a:t>13/06/2024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25D3C-B106-4B2A-AE85-9A47D5D700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394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5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4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81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76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269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19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19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5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403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20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1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0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494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5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6/13/2024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93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08C12EA-8878-1C35-FBFE-69C5CAA6334B}"/>
              </a:ext>
            </a:extLst>
          </p:cNvPr>
          <p:cNvSpPr txBox="1"/>
          <p:nvPr/>
        </p:nvSpPr>
        <p:spPr>
          <a:xfrm>
            <a:off x="3011455" y="3020399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D1A4B88-B162-62E5-C3E2-C3FEDBFB09B3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2"/>
                </a:solidFill>
              </a:rPr>
              <a:t>Introdução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6D127FA-F5CD-D89A-C388-97108AFE2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59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5D107-DF98-070B-60F9-3373F54EC34D}"/>
              </a:ext>
            </a:extLst>
          </p:cNvPr>
          <p:cNvSpPr txBox="1">
            <a:spLocks/>
          </p:cNvSpPr>
          <p:nvPr/>
        </p:nvSpPr>
        <p:spPr>
          <a:xfrm>
            <a:off x="4688809" y="2694600"/>
            <a:ext cx="2814382" cy="1468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dirty="0">
                <a:solidFill>
                  <a:schemeClr val="tx1"/>
                </a:solidFill>
              </a:rPr>
              <a:t>Exercício Aula 6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684C38-2F8C-F552-FF1B-C03F104A4398}"/>
              </a:ext>
            </a:extLst>
          </p:cNvPr>
          <p:cNvSpPr txBox="1">
            <a:spLocks/>
          </p:cNvSpPr>
          <p:nvPr/>
        </p:nvSpPr>
        <p:spPr>
          <a:xfrm>
            <a:off x="818713" y="4464424"/>
            <a:ext cx="10554574" cy="51122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Crie um algoritmo que mostre para o usuário se o valor escolhido e Par ou Impar </a:t>
            </a:r>
          </a:p>
        </p:txBody>
      </p:sp>
    </p:spTree>
    <p:extLst>
      <p:ext uri="{BB962C8B-B14F-4D97-AF65-F5344CB8AC3E}">
        <p14:creationId xmlns:p14="http://schemas.microsoft.com/office/powerpoint/2010/main" val="307863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0CB05-ECC1-C5A8-1956-E011C8CC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72ABC1-6797-E92A-D2B7-9C2862D86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362136"/>
            <a:ext cx="10554574" cy="2113045"/>
          </a:xfrm>
        </p:spPr>
        <p:txBody>
          <a:bodyPr>
            <a:normAutofit/>
          </a:bodyPr>
          <a:lstStyle/>
          <a:p>
            <a:r>
              <a:rPr lang="pt-BR" sz="2000" dirty="0"/>
              <a:t>No JavaScript, os tipos de dados são fundamentais para a manipulação de valores e execução de operações. Os tipos de dados são categorizados em dois grupos principais: tipos primitivos e tipos de objeto.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D80FE1-A905-13E6-594A-94DE8E575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60" y="4208934"/>
            <a:ext cx="5521126" cy="24845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724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F6E9C-0E02-A87E-6995-1C8F7B1E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C1FB49-5433-1B2C-099E-2CE4EB347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String: </a:t>
            </a:r>
            <a:r>
              <a:rPr lang="pt-BR" dirty="0"/>
              <a:t>São um tipo de dado primitivo usado para representar texto.</a:t>
            </a:r>
          </a:p>
          <a:p>
            <a:r>
              <a:rPr lang="pt-BR" b="1" dirty="0"/>
              <a:t>Number: </a:t>
            </a:r>
            <a:r>
              <a:rPr lang="pt-BR" dirty="0"/>
              <a:t>Usado para representar tanto números inteiros quanto de ponto flutuante.</a:t>
            </a:r>
          </a:p>
          <a:p>
            <a:r>
              <a:rPr lang="pt-BR" b="1" dirty="0" err="1"/>
              <a:t>Boolean</a:t>
            </a:r>
            <a:r>
              <a:rPr lang="pt-BR" dirty="0"/>
              <a:t>:  representa um valor lógico que pode ser Verdadeiro ou Falso.</a:t>
            </a:r>
          </a:p>
          <a:p>
            <a:r>
              <a:rPr lang="pt-BR" b="1" dirty="0"/>
              <a:t>Undefined</a:t>
            </a:r>
            <a:r>
              <a:rPr lang="pt-BR" dirty="0"/>
              <a:t>: O valor undefined indica que uma variável foi declarada, mas ainda não foi inicializada com um valor.</a:t>
            </a:r>
          </a:p>
          <a:p>
            <a:r>
              <a:rPr lang="pt-BR" b="1" dirty="0"/>
              <a:t>Null</a:t>
            </a:r>
            <a:r>
              <a:rPr lang="pt-BR" dirty="0"/>
              <a:t>: O valor </a:t>
            </a:r>
            <a:r>
              <a:rPr lang="pt-BR" dirty="0" err="1"/>
              <a:t>null</a:t>
            </a:r>
            <a:r>
              <a:rPr lang="pt-BR" dirty="0"/>
              <a:t> é um valor especial que representa a ausência intencional de qualquer valor de objeto.</a:t>
            </a:r>
          </a:p>
        </p:txBody>
      </p:sp>
    </p:spTree>
    <p:extLst>
      <p:ext uri="{BB962C8B-B14F-4D97-AF65-F5344CB8AC3E}">
        <p14:creationId xmlns:p14="http://schemas.microsoft.com/office/powerpoint/2010/main" val="611691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1B0449DA-E676-0FAE-999A-F446F299223D}"/>
              </a:ext>
            </a:extLst>
          </p:cNvPr>
          <p:cNvSpPr/>
          <p:nvPr/>
        </p:nvSpPr>
        <p:spPr>
          <a:xfrm>
            <a:off x="9316122" y="0"/>
            <a:ext cx="287587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B764B2-1D2E-3D1B-E4EE-659BA08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2789" y="2694600"/>
            <a:ext cx="2302723" cy="1468800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Aula 5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B0E5847-B90C-F7B1-A586-7F25881A206A}"/>
              </a:ext>
            </a:extLst>
          </p:cNvPr>
          <p:cNvSpPr txBox="1"/>
          <p:nvPr/>
        </p:nvSpPr>
        <p:spPr>
          <a:xfrm>
            <a:off x="336487" y="1562137"/>
            <a:ext cx="921630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nome 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'nome'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pt-BR" b="0" dirty="0" err="1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  Pode ser com aspas simples ou duplas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numero 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pt-BR" b="0" dirty="0" err="1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int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numeroDecimal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10.5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// Número decimal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statusBooleano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//Lógico booleano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</a:br>
            <a:b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(nome));</a:t>
            </a:r>
          </a:p>
          <a:p>
            <a:r>
              <a:rPr lang="pt-BR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(numero));</a:t>
            </a:r>
          </a:p>
          <a:p>
            <a:r>
              <a:rPr lang="pt-BR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numeroDecimal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pt-BR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 err="1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statusBooleano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nomeVazio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pt-BR" b="0" dirty="0" err="1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udefined</a:t>
            </a:r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 -&gt; não aponta para local nenhum na memória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 err="1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nomeNulo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b="0" dirty="0" err="1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//nulo -&gt; não aponta pra local nenhum na memória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06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5D107-DF98-070B-60F9-3373F54EC34D}"/>
              </a:ext>
            </a:extLst>
          </p:cNvPr>
          <p:cNvSpPr txBox="1">
            <a:spLocks/>
          </p:cNvSpPr>
          <p:nvPr/>
        </p:nvSpPr>
        <p:spPr>
          <a:xfrm>
            <a:off x="4688809" y="2694600"/>
            <a:ext cx="2814382" cy="146880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dirty="0">
                <a:solidFill>
                  <a:schemeClr val="tx1"/>
                </a:solidFill>
              </a:rPr>
              <a:t>Exercício Aula 5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684C38-2F8C-F552-FF1B-C03F104A4398}"/>
              </a:ext>
            </a:extLst>
          </p:cNvPr>
          <p:cNvSpPr txBox="1">
            <a:spLocks/>
          </p:cNvSpPr>
          <p:nvPr/>
        </p:nvSpPr>
        <p:spPr>
          <a:xfrm>
            <a:off x="818713" y="4464424"/>
            <a:ext cx="10554574" cy="51122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Crie </a:t>
            </a:r>
            <a:r>
              <a:rPr lang="pt-BR" sz="2000" dirty="0" err="1"/>
              <a:t>variaveis</a:t>
            </a:r>
            <a:r>
              <a:rPr lang="pt-BR" sz="2000" dirty="0"/>
              <a:t> com tipos </a:t>
            </a:r>
            <a:r>
              <a:rPr lang="pt-BR" sz="2000" dirty="0" err="1"/>
              <a:t>string</a:t>
            </a:r>
            <a:r>
              <a:rPr lang="pt-BR" sz="2000" dirty="0"/>
              <a:t>, </a:t>
            </a:r>
            <a:r>
              <a:rPr lang="pt-BR" sz="2000" dirty="0" err="1"/>
              <a:t>int</a:t>
            </a:r>
            <a:r>
              <a:rPr lang="pt-BR" sz="2000" dirty="0"/>
              <a:t>, decimal e </a:t>
            </a:r>
            <a:r>
              <a:rPr lang="pt-BR" sz="2000" dirty="0" err="1"/>
              <a:t>boolean</a:t>
            </a:r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008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3FDA5-372D-0B88-5ED1-615E13DBE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Aritméticos</a:t>
            </a:r>
          </a:p>
        </p:txBody>
      </p:sp>
    </p:spTree>
    <p:extLst>
      <p:ext uri="{BB962C8B-B14F-4D97-AF65-F5344CB8AC3E}">
        <p14:creationId xmlns:p14="http://schemas.microsoft.com/office/powerpoint/2010/main" val="635638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3FCC4-8EB3-5D73-F00A-9A886840C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aritméticos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DC70C4-E10F-10A2-84B7-986796991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Adição (+)</a:t>
            </a:r>
          </a:p>
          <a:p>
            <a:r>
              <a:rPr lang="pt-BR" sz="2000" dirty="0"/>
              <a:t>Subtração (-)</a:t>
            </a:r>
          </a:p>
          <a:p>
            <a:r>
              <a:rPr lang="pt-BR" sz="2000" dirty="0"/>
              <a:t>Multiplicação (*)</a:t>
            </a:r>
          </a:p>
          <a:p>
            <a:r>
              <a:rPr lang="pt-BR" sz="2000" dirty="0"/>
              <a:t>Divisão (/)</a:t>
            </a:r>
          </a:p>
          <a:p>
            <a:r>
              <a:rPr lang="pt-BR" sz="2000" dirty="0"/>
              <a:t>Módulo (%) – Retorna o resto da divisão</a:t>
            </a:r>
          </a:p>
          <a:p>
            <a:r>
              <a:rPr lang="pt-BR" sz="2000" dirty="0"/>
              <a:t>Exponenciação (**)</a:t>
            </a:r>
          </a:p>
          <a:p>
            <a:r>
              <a:rPr lang="pt-BR" sz="2000" dirty="0"/>
              <a:t>&gt; Maior| &lt; Menor| &gt;= Maior ou igual| &lt;= Menor ou igual| != Diferente| == Igual</a:t>
            </a:r>
          </a:p>
        </p:txBody>
      </p:sp>
    </p:spTree>
    <p:extLst>
      <p:ext uri="{BB962C8B-B14F-4D97-AF65-F5344CB8AC3E}">
        <p14:creationId xmlns:p14="http://schemas.microsoft.com/office/powerpoint/2010/main" val="1213478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1B0449DA-E676-0FAE-999A-F446F299223D}"/>
              </a:ext>
            </a:extLst>
          </p:cNvPr>
          <p:cNvSpPr/>
          <p:nvPr/>
        </p:nvSpPr>
        <p:spPr>
          <a:xfrm>
            <a:off x="9316122" y="0"/>
            <a:ext cx="287587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B764B2-1D2E-3D1B-E4EE-659BA08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2789" y="2694600"/>
            <a:ext cx="2302723" cy="1468800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Aula 6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130EAEE-49E4-783D-7637-DFE453156774}"/>
              </a:ext>
            </a:extLst>
          </p:cNvPr>
          <p:cNvSpPr txBox="1"/>
          <p:nvPr/>
        </p:nvSpPr>
        <p:spPr>
          <a:xfrm>
            <a:off x="177501" y="117693"/>
            <a:ext cx="609958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//------------------------Operadores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resultado 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b;  </a:t>
            </a:r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//Se for uma </a:t>
            </a:r>
            <a:r>
              <a:rPr lang="pt-BR" b="0" dirty="0" err="1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 o operado + faz </a:t>
            </a:r>
            <a:r>
              <a:rPr lang="pt-BR" b="0" dirty="0" err="1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concatenização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'Adição: '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resultado);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resultado 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b;</a:t>
            </a:r>
          </a:p>
          <a:p>
            <a:r>
              <a:rPr lang="pt-BR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(resultado);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resultado 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b;</a:t>
            </a:r>
          </a:p>
          <a:p>
            <a:r>
              <a:rPr lang="pt-BR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(resultado);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resultado 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b;</a:t>
            </a:r>
          </a:p>
          <a:p>
            <a:r>
              <a:rPr lang="pt-BR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(resultado);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resultado 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b;</a:t>
            </a:r>
          </a:p>
          <a:p>
            <a:r>
              <a:rPr lang="pt-BR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(resultado);</a:t>
            </a:r>
          </a:p>
          <a:p>
            <a:b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resultado 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b;</a:t>
            </a:r>
          </a:p>
          <a:p>
            <a:r>
              <a:rPr lang="pt-BR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(resultado);</a:t>
            </a:r>
          </a:p>
          <a:p>
            <a:r>
              <a:rPr lang="pt-BR" b="0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//------------------------Comparação</a:t>
            </a:r>
            <a:endParaRPr lang="pt-BR" b="0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(a 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b);</a:t>
            </a:r>
          </a:p>
          <a:p>
            <a:r>
              <a:rPr lang="pt-BR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(a 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b);</a:t>
            </a:r>
          </a:p>
          <a:p>
            <a:r>
              <a:rPr lang="pt-BR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(a 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b);</a:t>
            </a:r>
          </a:p>
          <a:p>
            <a:r>
              <a:rPr lang="pt-BR" b="0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(a </a:t>
            </a:r>
            <a:r>
              <a:rPr lang="pt-BR" b="0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pt-BR" b="0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b);</a:t>
            </a:r>
          </a:p>
        </p:txBody>
      </p:sp>
    </p:spTree>
    <p:extLst>
      <p:ext uri="{BB962C8B-B14F-4D97-AF65-F5344CB8AC3E}">
        <p14:creationId xmlns:p14="http://schemas.microsoft.com/office/powerpoint/2010/main" val="1098025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1B0449DA-E676-0FAE-999A-F446F299223D}"/>
              </a:ext>
            </a:extLst>
          </p:cNvPr>
          <p:cNvSpPr/>
          <p:nvPr/>
        </p:nvSpPr>
        <p:spPr>
          <a:xfrm>
            <a:off x="9316122" y="0"/>
            <a:ext cx="2875878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B764B2-1D2E-3D1B-E4EE-659BA083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2789" y="2694600"/>
            <a:ext cx="2302723" cy="1468800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Aula 6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FCBE509-4D19-E3DD-5FC3-6348A3391C70}"/>
              </a:ext>
            </a:extLst>
          </p:cNvPr>
          <p:cNvSpPr txBox="1"/>
          <p:nvPr/>
        </p:nvSpPr>
        <p:spPr>
          <a:xfrm>
            <a:off x="285077" y="258901"/>
            <a:ext cx="6099586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//-----------------------Incremento</a:t>
            </a:r>
            <a:endParaRPr lang="pt-BR" sz="1600" b="1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 err="1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contador </a:t>
            </a:r>
            <a:r>
              <a:rPr lang="pt-BR" sz="1600" b="1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contador </a:t>
            </a:r>
            <a:r>
              <a:rPr lang="pt-BR" sz="1600" b="1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600" b="1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1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'++ '</a:t>
            </a:r>
            <a: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,contador);</a:t>
            </a:r>
          </a:p>
          <a:p>
            <a:b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contador </a:t>
            </a:r>
            <a:r>
              <a:rPr lang="pt-BR" sz="1600" b="1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600" b="1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1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'-- '</a:t>
            </a:r>
            <a: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,contador);</a:t>
            </a:r>
          </a:p>
          <a:p>
            <a:b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contador </a:t>
            </a:r>
            <a:r>
              <a:rPr lang="pt-BR" sz="1600" b="1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600" b="1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1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'+= '</a:t>
            </a:r>
            <a: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,contador);</a:t>
            </a:r>
          </a:p>
          <a:p>
            <a:b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contador </a:t>
            </a:r>
            <a:r>
              <a:rPr lang="pt-BR" sz="1600" b="1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600" b="1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1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'*= '</a:t>
            </a:r>
            <a: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,contador);</a:t>
            </a:r>
          </a:p>
          <a:p>
            <a:b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1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//----------------------Conversores</a:t>
            </a:r>
            <a:endParaRPr lang="pt-BR" sz="1600" b="1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 err="1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texto </a:t>
            </a:r>
            <a:r>
              <a:rPr lang="pt-BR" sz="1600" b="1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'10'</a:t>
            </a:r>
            <a: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600" b="1" dirty="0" err="1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textoConvertido</a:t>
            </a:r>
            <a: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7AD8EC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(texto);</a:t>
            </a:r>
            <a:r>
              <a:rPr lang="pt-BR" sz="1600" b="1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//Numero Inteiro</a:t>
            </a:r>
            <a:endParaRPr lang="pt-BR" sz="1600" b="1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1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1" dirty="0" err="1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pt-BR" sz="1600" b="1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600" b="1" dirty="0" err="1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textoConvertido</a:t>
            </a:r>
            <a: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600" b="1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texto </a:t>
            </a:r>
            <a:r>
              <a:rPr lang="pt-BR" sz="1600" b="1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'10.50'</a:t>
            </a:r>
            <a: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600" b="1" dirty="0" err="1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textoConvertido</a:t>
            </a:r>
            <a: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7AD8EC"/>
                </a:solidFill>
                <a:effectLst/>
                <a:latin typeface="Consolas" panose="020B0609020204030204" pitchFamily="49" charset="0"/>
              </a:rPr>
              <a:t>parseFloat</a:t>
            </a:r>
            <a: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(texto);</a:t>
            </a:r>
            <a:r>
              <a:rPr lang="pt-BR" sz="1600" b="1" dirty="0">
                <a:solidFill>
                  <a:srgbClr val="606890"/>
                </a:solidFill>
                <a:effectLst/>
                <a:latin typeface="Consolas" panose="020B0609020204030204" pitchFamily="49" charset="0"/>
              </a:rPr>
              <a:t>//Casas Decimais</a:t>
            </a:r>
            <a:endParaRPr lang="pt-BR" sz="1600" b="1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>
                <a:solidFill>
                  <a:srgbClr val="2DE26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1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600" b="1" dirty="0" err="1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parseFloat</a:t>
            </a:r>
            <a:r>
              <a:rPr lang="pt-BR" sz="1600" b="1" dirty="0">
                <a:solidFill>
                  <a:srgbClr val="E0E97C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600" b="1" dirty="0" err="1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textoConvertido</a:t>
            </a:r>
            <a: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F269B9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pt-BR" sz="1600" b="1" dirty="0">
                <a:solidFill>
                  <a:srgbClr val="AF86E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pt-BR" sz="1600" b="1" dirty="0">
                <a:solidFill>
                  <a:srgbClr val="D1D4E0"/>
                </a:solidFill>
                <a:effectLst/>
                <a:latin typeface="Consolas" panose="020B0609020204030204" pitchFamily="49" charset="0"/>
              </a:rPr>
            </a:br>
            <a:endParaRPr lang="pt-BR" sz="1600" b="1" dirty="0">
              <a:solidFill>
                <a:srgbClr val="D1D4E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538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Personalizada 3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FC000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Citável</Template>
  <TotalTime>613</TotalTime>
  <Words>530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Consolas</vt:lpstr>
      <vt:lpstr>Wingdings 2</vt:lpstr>
      <vt:lpstr>Citável</vt:lpstr>
      <vt:lpstr>Apresentação do PowerPoint</vt:lpstr>
      <vt:lpstr>Tipos</vt:lpstr>
      <vt:lpstr>Apresentação do PowerPoint</vt:lpstr>
      <vt:lpstr>Aula 5</vt:lpstr>
      <vt:lpstr>Apresentação do PowerPoint</vt:lpstr>
      <vt:lpstr>Operadores Aritméticos</vt:lpstr>
      <vt:lpstr>Operadores aritméticos</vt:lpstr>
      <vt:lpstr>Aula 6</vt:lpstr>
      <vt:lpstr>Aula 6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45</cp:revision>
  <dcterms:created xsi:type="dcterms:W3CDTF">2024-03-27T13:54:59Z</dcterms:created>
  <dcterms:modified xsi:type="dcterms:W3CDTF">2024-06-13T12:11:14Z</dcterms:modified>
</cp:coreProperties>
</file>