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2"/>
  </p:notesMasterIdLst>
  <p:sldIdLst>
    <p:sldId id="261" r:id="rId2"/>
    <p:sldId id="281" r:id="rId3"/>
    <p:sldId id="280" r:id="rId4"/>
    <p:sldId id="282" r:id="rId5"/>
    <p:sldId id="279" r:id="rId6"/>
    <p:sldId id="283" r:id="rId7"/>
    <p:sldId id="284" r:id="rId8"/>
    <p:sldId id="285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345" autoAdjust="0"/>
  </p:normalViewPr>
  <p:slideViewPr>
    <p:cSldViewPr snapToGrid="0">
      <p:cViewPr varScale="1">
        <p:scale>
          <a:sx n="89" d="100"/>
          <a:sy n="89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0AF48-4EAC-41E6-BDA2-F4104DD3069A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25D3C-B106-4B2A-AE85-9A47D5D70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9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5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8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76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69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9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9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5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40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2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1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0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49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5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93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D127FA-F5CD-D89A-C388-97108AFE2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93315-1D44-C94D-5216-78B0605A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+ Formulário - Desafio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6E033A2-AB5C-EF08-B40F-2592DE9B5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466" y="2471017"/>
            <a:ext cx="9069066" cy="3505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5322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C0B01-A420-6FDE-25C9-34BA81EF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Importar JS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01D0D6-BDED-7575-C4FC-E020E87B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37591"/>
            <a:ext cx="10554574" cy="4496696"/>
          </a:xfrm>
        </p:spPr>
        <p:txBody>
          <a:bodyPr>
            <a:normAutofit fontScale="92500" lnSpcReduction="20000"/>
          </a:bodyPr>
          <a:lstStyle/>
          <a:p>
            <a:r>
              <a:rPr lang="pt-BR" sz="2000" dirty="0"/>
              <a:t>Importar o script dentro da </a:t>
            </a:r>
            <a:r>
              <a:rPr lang="pt-BR" sz="2000" dirty="0" err="1"/>
              <a:t>tag</a:t>
            </a:r>
            <a:r>
              <a:rPr lang="pt-BR" sz="2000" dirty="0"/>
              <a:t> &lt;</a:t>
            </a:r>
            <a:r>
              <a:rPr lang="pt-BR" sz="2000" dirty="0" err="1"/>
              <a:t>head</a:t>
            </a:r>
            <a:r>
              <a:rPr lang="pt-BR" sz="2000" dirty="0"/>
              <a:t>&gt; garante que o script seja carregado antes que o conteúdo do &lt;body&gt; seja processado, o que pode ser útil se o script precisa manipular ou interagir com elementos no corpo do documento assim que ele for carregado.</a:t>
            </a:r>
          </a:p>
          <a:p>
            <a:r>
              <a:rPr lang="pt-BR" sz="2000" dirty="0"/>
              <a:t>Colocar o script no final do corpo do documento permite que todo o conteúdo HTML seja carregado antes do script, o que pode resultar em um tempo de carregamento percebido mais rápido para o usuário, especialmente em páginas mais complexas.</a:t>
            </a:r>
          </a:p>
          <a:p>
            <a:r>
              <a:rPr lang="pt-BR" sz="2000" dirty="0"/>
              <a:t>Para scripts críticos ao funcionamento inicial da página, como scripts que manipulam o DOM ou inicializam funcionalidades importantes, é geralmente recomendado colocá-los no &lt;</a:t>
            </a:r>
            <a:r>
              <a:rPr lang="pt-BR" sz="2000" dirty="0" err="1"/>
              <a:t>head</a:t>
            </a:r>
            <a:r>
              <a:rPr lang="pt-BR" sz="2000" dirty="0"/>
              <a:t>&gt; para garantir que estejam disponíveis desde o início.</a:t>
            </a:r>
          </a:p>
          <a:p>
            <a:r>
              <a:rPr lang="pt-BR" sz="2000" dirty="0"/>
              <a:t>Para scripts menos críticos, que não afetam diretamente a renderização inicial ou que podem ser carregados assincronamente, colocá-los no final do &lt;body&gt; pode ser uma opção melhor para otimizar o tempo de carregamento percebido pelo usuário.</a:t>
            </a:r>
          </a:p>
        </p:txBody>
      </p:sp>
    </p:spTree>
    <p:extLst>
      <p:ext uri="{BB962C8B-B14F-4D97-AF65-F5344CB8AC3E}">
        <p14:creationId xmlns:p14="http://schemas.microsoft.com/office/powerpoint/2010/main" val="386031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B0449DA-E676-0FAE-999A-F446F299223D}"/>
              </a:ext>
            </a:extLst>
          </p:cNvPr>
          <p:cNvSpPr/>
          <p:nvPr/>
        </p:nvSpPr>
        <p:spPr>
          <a:xfrm>
            <a:off x="9316122" y="0"/>
            <a:ext cx="287587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B764B2-1D2E-3D1B-E4EE-659BA08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2789" y="2694600"/>
            <a:ext cx="2302723" cy="14688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Aula 7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A098FCA-640D-4E60-4AAB-63B836F5C80B}"/>
              </a:ext>
            </a:extLst>
          </p:cNvPr>
          <p:cNvSpPr txBox="1"/>
          <p:nvPr/>
        </p:nvSpPr>
        <p:spPr>
          <a:xfrm>
            <a:off x="796066" y="446006"/>
            <a:ext cx="7438913" cy="369332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"caminho/do/seu/script.js"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3A8609-6E85-6A92-7FD2-260D2D3429BD}"/>
              </a:ext>
            </a:extLst>
          </p:cNvPr>
          <p:cNvSpPr txBox="1"/>
          <p:nvPr/>
        </p:nvSpPr>
        <p:spPr>
          <a:xfrm>
            <a:off x="796066" y="1993800"/>
            <a:ext cx="78745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//Alertas em JS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confirma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"Palmeiras tem Munida?"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numero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'Digite sua idade'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'Palmeiras tem mundial: 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(confirma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'Sim'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'Não'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\n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Sua idade é: 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numero);</a:t>
            </a:r>
          </a:p>
        </p:txBody>
      </p:sp>
    </p:spTree>
    <p:extLst>
      <p:ext uri="{BB962C8B-B14F-4D97-AF65-F5344CB8AC3E}">
        <p14:creationId xmlns:p14="http://schemas.microsoft.com/office/powerpoint/2010/main" val="202353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B0449DA-E676-0FAE-999A-F446F299223D}"/>
              </a:ext>
            </a:extLst>
          </p:cNvPr>
          <p:cNvSpPr/>
          <p:nvPr/>
        </p:nvSpPr>
        <p:spPr>
          <a:xfrm>
            <a:off x="9316122" y="0"/>
            <a:ext cx="287587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B764B2-1D2E-3D1B-E4EE-659BA08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2789" y="2694600"/>
            <a:ext cx="2302723" cy="14688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Aula 7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A098FCA-640D-4E60-4AAB-63B836F5C80B}"/>
              </a:ext>
            </a:extLst>
          </p:cNvPr>
          <p:cNvSpPr txBox="1"/>
          <p:nvPr/>
        </p:nvSpPr>
        <p:spPr>
          <a:xfrm>
            <a:off x="796066" y="446006"/>
            <a:ext cx="7438913" cy="369332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"caminho/do/seu/script.js"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08F67F-42A2-3162-A2FC-389D0370BB84}"/>
              </a:ext>
            </a:extLst>
          </p:cNvPr>
          <p:cNvSpPr txBox="1"/>
          <p:nvPr/>
        </p:nvSpPr>
        <p:spPr>
          <a:xfrm>
            <a:off x="796066" y="1610680"/>
            <a:ext cx="609958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b="0" dirty="0" err="1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&gt;Aula 7&lt;/</a:t>
            </a: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"script.js"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89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5D107-DF98-070B-60F9-3373F54EC34D}"/>
              </a:ext>
            </a:extLst>
          </p:cNvPr>
          <p:cNvSpPr txBox="1">
            <a:spLocks/>
          </p:cNvSpPr>
          <p:nvPr/>
        </p:nvSpPr>
        <p:spPr>
          <a:xfrm>
            <a:off x="4688809" y="2694600"/>
            <a:ext cx="2814382" cy="1468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Exercício Aula 7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684C38-2F8C-F552-FF1B-C03F104A4398}"/>
              </a:ext>
            </a:extLst>
          </p:cNvPr>
          <p:cNvSpPr txBox="1">
            <a:spLocks/>
          </p:cNvSpPr>
          <p:nvPr/>
        </p:nvSpPr>
        <p:spPr>
          <a:xfrm>
            <a:off x="818713" y="4464424"/>
            <a:ext cx="10554574" cy="51122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Crie um alerta para receber o numerador e um denominador e retornar a divisão</a:t>
            </a:r>
          </a:p>
        </p:txBody>
      </p:sp>
    </p:spTree>
    <p:extLst>
      <p:ext uri="{BB962C8B-B14F-4D97-AF65-F5344CB8AC3E}">
        <p14:creationId xmlns:p14="http://schemas.microsoft.com/office/powerpoint/2010/main" val="307863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8D62B-40B4-776A-9EFF-93BF0E50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innerHTML</a:t>
            </a:r>
            <a:r>
              <a:rPr lang="pt-BR" dirty="0"/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E786F8-08B3-E2E1-3C12-7D776B583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83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52F97-82D5-8FF3-E3DB-6FDC9551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innerHTML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D60078-9E64-6877-0341-E3E3F3143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758504"/>
          </a:xfrm>
        </p:spPr>
        <p:txBody>
          <a:bodyPr>
            <a:normAutofit/>
          </a:bodyPr>
          <a:lstStyle/>
          <a:p>
            <a:r>
              <a:rPr lang="pt-BR"/>
              <a:t>No JavaScript, innerHTML é uma propriedade utilizada para obter ou definir o conteúdo HTML de um elemento. Ela permite acessar ou modificar todo o conteúdo de um elemento HTML, incluindo quaisquer tags HTML que estejam dentro desse elemento.</a:t>
            </a:r>
          </a:p>
          <a:p>
            <a:r>
              <a:rPr lang="pt-BR"/>
              <a:t>Essa propriedade geralmente é escrita no DOM (Document Object Model), através do JavaScript.</a:t>
            </a:r>
          </a:p>
          <a:p>
            <a:r>
              <a:rPr lang="pt-BR"/>
              <a:t>O innerHTML pode ser usado para receber o conteúdo de um elemento HTML ou para definir um novo conteúdo para ele.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1E0112-6889-44EF-1989-B3BEF5B86EE8}"/>
              </a:ext>
            </a:extLst>
          </p:cNvPr>
          <p:cNvSpPr txBox="1"/>
          <p:nvPr/>
        </p:nvSpPr>
        <p:spPr>
          <a:xfrm>
            <a:off x="556376" y="5446886"/>
            <a:ext cx="110792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chemeClr val="accent1"/>
                </a:solidFill>
              </a:rPr>
              <a:t>https://www.devmedia.com.br/dom-element-innerhtml-como-alterar-um-conteudo-de-uma-tag-html/43500</a:t>
            </a:r>
          </a:p>
        </p:txBody>
      </p:sp>
    </p:spTree>
    <p:extLst>
      <p:ext uri="{BB962C8B-B14F-4D97-AF65-F5344CB8AC3E}">
        <p14:creationId xmlns:p14="http://schemas.microsoft.com/office/powerpoint/2010/main" val="89661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B0449DA-E676-0FAE-999A-F446F299223D}"/>
              </a:ext>
            </a:extLst>
          </p:cNvPr>
          <p:cNvSpPr/>
          <p:nvPr/>
        </p:nvSpPr>
        <p:spPr>
          <a:xfrm>
            <a:off x="9316122" y="0"/>
            <a:ext cx="287587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B764B2-1D2E-3D1B-E4EE-659BA08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2789" y="2694600"/>
            <a:ext cx="2302723" cy="14688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Aula 8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558589F-6DC1-75CF-BA4A-B18E13715F0B}"/>
              </a:ext>
            </a:extLst>
          </p:cNvPr>
          <p:cNvSpPr txBox="1"/>
          <p:nvPr/>
        </p:nvSpPr>
        <p:spPr>
          <a:xfrm>
            <a:off x="111745" y="377527"/>
            <a:ext cx="9104556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/*</a:t>
            </a:r>
            <a:endParaRPr lang="pt-BR" sz="1400" b="1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Obtém ou define o conteúdo de texto de um elemento, </a:t>
            </a:r>
            <a:endParaRPr lang="pt-BR" sz="1400" b="1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ignorando </a:t>
            </a:r>
            <a:r>
              <a:rPr lang="pt-BR" sz="1400" b="1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pt-BR" sz="14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 HTML e retornando o texto visível conforme renderizado no navegador.*/</a:t>
            </a:r>
            <a:endParaRPr lang="pt-BR" sz="1400" b="1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 err="1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1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pt-BR" sz="14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400" b="1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'Novo texto'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/*</a:t>
            </a:r>
            <a:endParaRPr lang="pt-BR" sz="1400" b="1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pt-BR" sz="14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 inclui o texto oculto (por exemplo, texto dentro de um elemento com display: </a:t>
            </a:r>
            <a:r>
              <a:rPr lang="pt-BR" sz="1400" b="1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sz="14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).</a:t>
            </a:r>
            <a:endParaRPr lang="pt-BR" sz="1400" b="1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 */</a:t>
            </a:r>
            <a:endParaRPr lang="pt-BR" sz="1400" b="1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 err="1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1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pt-BR" sz="14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400" b="1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'Novo texto'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/*</a:t>
            </a:r>
            <a:endParaRPr lang="pt-BR" sz="1400" b="1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Obtém ou define o HTML completo do elemento, incluindo o próprio elemento.</a:t>
            </a:r>
            <a:endParaRPr lang="pt-BR" sz="1400" b="1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*/</a:t>
            </a:r>
            <a:endParaRPr lang="pt-BR" sz="1400" b="1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 err="1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1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pt-BR" sz="14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400" b="1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outerHTML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lang="pt-BR" sz="1400" b="1" dirty="0" err="1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 id="</a:t>
            </a:r>
            <a:r>
              <a:rPr lang="pt-BR" sz="1400" b="1" dirty="0" err="1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pt-BR" sz="14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"&gt;&lt;p&gt;Novo conteúdo&lt;/p&gt;&lt;/</a:t>
            </a:r>
            <a:r>
              <a:rPr lang="pt-BR" sz="1400" b="1" dirty="0" err="1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/*</a:t>
            </a:r>
            <a:endParaRPr lang="pt-BR" sz="1400" b="1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Além de simplesmente definir </a:t>
            </a:r>
            <a:r>
              <a:rPr lang="pt-BR" sz="1400" b="1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4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, você pode manipular o DOM </a:t>
            </a:r>
            <a:endParaRPr lang="pt-BR" sz="1400" b="1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diretamente usando métodos como </a:t>
            </a:r>
            <a:r>
              <a:rPr lang="pt-BR" sz="1400" b="1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pt-BR" sz="14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pt-BR" sz="14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pt-BR" sz="14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sz="1400" b="1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*/</a:t>
            </a:r>
            <a:endParaRPr lang="pt-BR" sz="1400" b="1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newElement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1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newElement.textContent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'Novo conteúdo'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1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pt-BR" sz="14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400" b="1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newElement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sz="1400" b="1" dirty="0">
              <a:solidFill>
                <a:srgbClr val="D1D4E0"/>
              </a:solidFill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 Obter valores dos inputs</a:t>
            </a:r>
            <a:endParaRPr lang="pt-BR" sz="1400" b="1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primeiro </a:t>
            </a:r>
            <a:r>
              <a:rPr lang="pt-BR" sz="1400" b="1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1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400" b="1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value.</a:t>
            </a:r>
            <a:r>
              <a:rPr lang="pt-BR" sz="1400" b="1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pt-BR" sz="14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pt-BR" sz="1400" b="1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2C5CB2-23DE-CBF3-B859-67B854DFA89D}"/>
              </a:ext>
            </a:extLst>
          </p:cNvPr>
          <p:cNvSpPr txBox="1"/>
          <p:nvPr/>
        </p:nvSpPr>
        <p:spPr>
          <a:xfrm>
            <a:off x="944566" y="109012"/>
            <a:ext cx="7438913" cy="369332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78908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5D107-DF98-070B-60F9-3373F54EC34D}"/>
              </a:ext>
            </a:extLst>
          </p:cNvPr>
          <p:cNvSpPr txBox="1">
            <a:spLocks/>
          </p:cNvSpPr>
          <p:nvPr/>
        </p:nvSpPr>
        <p:spPr>
          <a:xfrm>
            <a:off x="4688809" y="2694600"/>
            <a:ext cx="2814382" cy="1468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Exercício Aula 8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684C38-2F8C-F552-FF1B-C03F104A4398}"/>
              </a:ext>
            </a:extLst>
          </p:cNvPr>
          <p:cNvSpPr txBox="1">
            <a:spLocks/>
          </p:cNvSpPr>
          <p:nvPr/>
        </p:nvSpPr>
        <p:spPr>
          <a:xfrm>
            <a:off x="818713" y="4464423"/>
            <a:ext cx="10554574" cy="22160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Utilize </a:t>
            </a:r>
            <a:r>
              <a:rPr lang="pt-BR" sz="2000" dirty="0" err="1"/>
              <a:t>bootstrap</a:t>
            </a:r>
            <a:endParaRPr lang="pt-BR" sz="2000" dirty="0"/>
          </a:p>
          <a:p>
            <a:r>
              <a:rPr lang="pt-BR" sz="2000" dirty="0"/>
              <a:t>Crie um botão para adicionar conteúdo no Html</a:t>
            </a:r>
          </a:p>
          <a:p>
            <a:r>
              <a:rPr lang="pt-BR" sz="2000" dirty="0"/>
              <a:t>Crie um botão para remover o conteúdo do </a:t>
            </a:r>
            <a:r>
              <a:rPr lang="pt-BR" sz="2000" dirty="0" err="1"/>
              <a:t>htm</a:t>
            </a:r>
            <a:endParaRPr lang="pt-BR" sz="2000" dirty="0"/>
          </a:p>
          <a:p>
            <a:r>
              <a:rPr lang="pt-BR" sz="2000" dirty="0"/>
              <a:t>Crie </a:t>
            </a:r>
            <a:r>
              <a:rPr lang="pt-BR" sz="2000" dirty="0" err="1"/>
              <a:t>Tags</a:t>
            </a:r>
            <a:r>
              <a:rPr lang="pt-BR" sz="2000" dirty="0"/>
              <a:t> Html com </a:t>
            </a:r>
            <a:r>
              <a:rPr lang="pt-BR" sz="2000" dirty="0" err="1"/>
              <a:t>js</a:t>
            </a:r>
            <a:r>
              <a:rPr lang="pt-BR" sz="2000" dirty="0"/>
              <a:t> DOM</a:t>
            </a:r>
          </a:p>
        </p:txBody>
      </p:sp>
    </p:spTree>
    <p:extLst>
      <p:ext uri="{BB962C8B-B14F-4D97-AF65-F5344CB8AC3E}">
        <p14:creationId xmlns:p14="http://schemas.microsoft.com/office/powerpoint/2010/main" val="3085418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3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FC000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965</TotalTime>
  <Words>670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Consolas</vt:lpstr>
      <vt:lpstr>Wingdings 2</vt:lpstr>
      <vt:lpstr>Citável</vt:lpstr>
      <vt:lpstr>Apresentação do PowerPoint</vt:lpstr>
      <vt:lpstr>Importar JS no HTML</vt:lpstr>
      <vt:lpstr>Aula 7 HTML</vt:lpstr>
      <vt:lpstr>Aula 7 JS</vt:lpstr>
      <vt:lpstr>Apresentação do PowerPoint</vt:lpstr>
      <vt:lpstr>innerHTML </vt:lpstr>
      <vt:lpstr>innerHTML</vt:lpstr>
      <vt:lpstr>Aula 8 HTML</vt:lpstr>
      <vt:lpstr>Apresentação do PowerPoint</vt:lpstr>
      <vt:lpstr>Tabela + Formulário - Desafio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58</cp:revision>
  <dcterms:created xsi:type="dcterms:W3CDTF">2024-03-27T13:54:59Z</dcterms:created>
  <dcterms:modified xsi:type="dcterms:W3CDTF">2024-06-13T18:05:38Z</dcterms:modified>
</cp:coreProperties>
</file>