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9"/>
  </p:notesMasterIdLst>
  <p:sldIdLst>
    <p:sldId id="261" r:id="rId2"/>
    <p:sldId id="269" r:id="rId3"/>
    <p:sldId id="285" r:id="rId4"/>
    <p:sldId id="262" r:id="rId5"/>
    <p:sldId id="288" r:id="rId6"/>
    <p:sldId id="289" r:id="rId7"/>
    <p:sldId id="28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45" autoAdjust="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F655-9392-4454-97F2-5750ECEF578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ML 5 HD wallpaper | Pxfuel">
            <a:extLst>
              <a:ext uri="{FF2B5EF4-FFF2-40B4-BE49-F238E27FC236}">
                <a16:creationId xmlns:a16="http://schemas.microsoft.com/office/drawing/2014/main" id="{7CB066FA-384E-EDCF-9815-BF3B22BF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- HTML</a:t>
            </a:r>
          </a:p>
        </p:txBody>
      </p:sp>
      <p:pic>
        <p:nvPicPr>
          <p:cNvPr id="1026" name="Picture 2" descr="Html png images | PNGEgg">
            <a:extLst>
              <a:ext uri="{FF2B5EF4-FFF2-40B4-BE49-F238E27FC236}">
                <a16:creationId xmlns:a16="http://schemas.microsoft.com/office/drawing/2014/main" id="{5D553EE5-2811-1B13-81C3-CBDD3DD6D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24" b="95112" l="10000" r="90000">
                        <a14:foregroundMark x1="22333" y1="11046" x2="22333" y2="11046"/>
                        <a14:foregroundMark x1="30222" y1="12121" x2="30222" y2="12121"/>
                        <a14:foregroundMark x1="27778" y1="12121" x2="27778" y2="12121"/>
                        <a14:foregroundMark x1="40444" y1="10459" x2="40444" y2="10459"/>
                        <a14:foregroundMark x1="43111" y1="8700" x2="43111" y2="8700"/>
                        <a14:foregroundMark x1="41778" y1="12805" x2="41778" y2="12805"/>
                        <a14:foregroundMark x1="59222" y1="11046" x2="59222" y2="11046"/>
                        <a14:foregroundMark x1="54889" y1="12023" x2="54889" y2="12023"/>
                        <a14:foregroundMark x1="51889" y1="14174" x2="51889" y2="14174"/>
                        <a14:foregroundMark x1="62222" y1="13685" x2="62222" y2="13685"/>
                        <a14:foregroundMark x1="61556" y1="8700" x2="61556" y2="8700"/>
                        <a14:foregroundMark x1="51667" y1="9677" x2="51667" y2="9677"/>
                        <a14:foregroundMark x1="53778" y1="9873" x2="53778" y2="9873"/>
                        <a14:foregroundMark x1="46000" y1="8798" x2="46000" y2="8798"/>
                        <a14:foregroundMark x1="67333" y1="9971" x2="67333" y2="9971"/>
                        <a14:foregroundMark x1="69889" y1="16031" x2="69889" y2="16031"/>
                        <a14:foregroundMark x1="74222" y1="16813" x2="74222" y2="16813"/>
                        <a14:foregroundMark x1="68111" y1="13978" x2="68111" y2="13978"/>
                        <a14:foregroundMark x1="68667" y1="8504" x2="68667" y2="8504"/>
                        <a14:foregroundMark x1="61889" y1="11046" x2="61889" y2="11046"/>
                        <a14:foregroundMark x1="62111" y1="16325" x2="62111" y2="16325"/>
                        <a14:foregroundMark x1="52222" y1="13001" x2="52222" y2="13001"/>
                        <a14:foregroundMark x1="57333" y1="13294" x2="57333" y2="13294"/>
                        <a14:foregroundMark x1="52222" y1="16325" x2="52222" y2="16325"/>
                        <a14:foregroundMark x1="41778" y1="15640" x2="41778" y2="15640"/>
                        <a14:foregroundMark x1="37667" y1="8798" x2="37667" y2="8798"/>
                        <a14:foregroundMark x1="39556" y1="8700" x2="39556" y2="8700"/>
                        <a14:foregroundMark x1="30444" y1="9971" x2="30444" y2="9971"/>
                        <a14:foregroundMark x1="32556" y1="15543" x2="32556" y2="15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2339"/>
            <a:ext cx="1676717" cy="190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2D0F04F-9143-7654-C156-7C75E099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54" y="321733"/>
            <a:ext cx="5476491" cy="5230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91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07733"/>
            <a:ext cx="11170088" cy="3803079"/>
          </a:xfrm>
        </p:spPr>
        <p:txBody>
          <a:bodyPr>
            <a:normAutofit/>
          </a:bodyPr>
          <a:lstStyle/>
          <a:p>
            <a:r>
              <a:rPr lang="pt-BR" sz="2400" b="0" dirty="0">
                <a:effectLst/>
                <a:latin typeface="Consolas" panose="020B0609020204030204" pitchFamily="49" charset="0"/>
              </a:rPr>
              <a:t>CSS, ou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Cascading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Style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Sheets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, é uma linguagem de estilo usada para descrever a apresentação de um documento escrito em uma linguagem de marcação como HTML. Seu objetivo principal é separar o conteúdo da estrutura e da apresentação visual de uma página da web.</a:t>
            </a:r>
          </a:p>
        </p:txBody>
      </p:sp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2A3BA-AD41-EAE6-892F-5F3CE98CD8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7483" y="152707"/>
            <a:ext cx="10572750" cy="969963"/>
          </a:xfrm>
        </p:spPr>
        <p:txBody>
          <a:bodyPr/>
          <a:lstStyle/>
          <a:p>
            <a:r>
              <a:rPr lang="pt-BR"/>
              <a:t>Utilizações do CSS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3A41B5-AF89-4221-DB74-5FC92165169C}"/>
              </a:ext>
            </a:extLst>
          </p:cNvPr>
          <p:cNvSpPr txBox="1"/>
          <p:nvPr/>
        </p:nvSpPr>
        <p:spPr>
          <a:xfrm>
            <a:off x="297425" y="1324922"/>
            <a:ext cx="77453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u="sng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Todo o </a:t>
            </a:r>
            <a:r>
              <a:rPr lang="pt-BR" b="1" u="sng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Html</a:t>
            </a:r>
            <a:endParaRPr lang="pt-BR" b="1" u="sng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u="sng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Tag</a:t>
            </a:r>
            <a:endParaRPr lang="pt-BR" b="1" u="sng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u="sng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ID</a:t>
            </a:r>
          </a:p>
          <a:p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u="sng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Classe</a:t>
            </a:r>
          </a:p>
          <a:p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4BB3DC-86B8-109B-785D-80D8A9CC3291}"/>
              </a:ext>
            </a:extLst>
          </p:cNvPr>
          <p:cNvSpPr txBox="1"/>
          <p:nvPr/>
        </p:nvSpPr>
        <p:spPr>
          <a:xfrm>
            <a:off x="3510116" y="3786718"/>
            <a:ext cx="868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"width: 200px; height: 200px; background-color: red;"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0FA52A5-3255-50E1-DDD7-73702EAFAC74}"/>
              </a:ext>
            </a:extLst>
          </p:cNvPr>
          <p:cNvSpPr/>
          <p:nvPr/>
        </p:nvSpPr>
        <p:spPr>
          <a:xfrm>
            <a:off x="6951406" y="1248697"/>
            <a:ext cx="3087329" cy="14355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295"/>
              <a:gd name="adj6" fmla="val -4985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CSS Direto na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D6BE735A-83F6-DD31-2B10-B105391B73BD}"/>
              </a:ext>
            </a:extLst>
          </p:cNvPr>
          <p:cNvSpPr/>
          <p:nvPr/>
        </p:nvSpPr>
        <p:spPr>
          <a:xfrm>
            <a:off x="3298722" y="4815323"/>
            <a:ext cx="3087329" cy="1435509"/>
          </a:xfrm>
          <a:prstGeom prst="borderCallout2">
            <a:avLst>
              <a:gd name="adj1" fmla="val 58476"/>
              <a:gd name="adj2" fmla="val -4511"/>
              <a:gd name="adj3" fmla="val 35188"/>
              <a:gd name="adj4" fmla="val -23036"/>
              <a:gd name="adj5" fmla="val -34075"/>
              <a:gd name="adj6" fmla="val -6673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CSS no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Tudo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Nome da </a:t>
            </a:r>
            <a:r>
              <a:rPr lang="pt-BR" dirty="0" err="1"/>
              <a:t>Tag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379595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4F5BB-939D-1420-1E0A-9BA2B04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CSS usando </a:t>
            </a:r>
            <a:r>
              <a:rPr lang="pt-BR" dirty="0"/>
              <a:t>a herança para as </a:t>
            </a:r>
            <a:r>
              <a:rPr lang="pt-BR" dirty="0" err="1"/>
              <a:t>tags</a:t>
            </a:r>
            <a:r>
              <a:rPr lang="pt-BR" dirty="0"/>
              <a:t> filhas.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D30BF2-8256-8A24-CC53-9B5D564AD65C}"/>
              </a:ext>
            </a:extLst>
          </p:cNvPr>
          <p:cNvSpPr txBox="1"/>
          <p:nvPr/>
        </p:nvSpPr>
        <p:spPr>
          <a:xfrm>
            <a:off x="700547" y="3183398"/>
            <a:ext cx="87482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#id_header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#id_header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o Explicativo: Linha Dobrada 5">
            <a:extLst>
              <a:ext uri="{FF2B5EF4-FFF2-40B4-BE49-F238E27FC236}">
                <a16:creationId xmlns:a16="http://schemas.microsoft.com/office/drawing/2014/main" id="{C9CA4310-0849-2926-891E-633E80D41ABD}"/>
              </a:ext>
            </a:extLst>
          </p:cNvPr>
          <p:cNvSpPr/>
          <p:nvPr/>
        </p:nvSpPr>
        <p:spPr>
          <a:xfrm>
            <a:off x="6961239" y="3183398"/>
            <a:ext cx="3165987" cy="18408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896"/>
              <a:gd name="adj6" fmla="val -572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Utilização CSS</a:t>
            </a:r>
          </a:p>
          <a:p>
            <a:pPr algn="ctr"/>
            <a:r>
              <a:rPr lang="pt-BR" dirty="0"/>
              <a:t>Com ID e </a:t>
            </a:r>
            <a:r>
              <a:rPr lang="pt-BR" dirty="0" err="1"/>
              <a:t>tags</a:t>
            </a:r>
            <a:r>
              <a:rPr lang="pt-BR" dirty="0"/>
              <a:t> que estão dentro da </a:t>
            </a:r>
            <a:r>
              <a:rPr lang="pt-BR" dirty="0" err="1"/>
              <a:t>Tag</a:t>
            </a:r>
            <a:r>
              <a:rPr lang="pt-BR" dirty="0"/>
              <a:t> principal.</a:t>
            </a:r>
          </a:p>
        </p:txBody>
      </p:sp>
    </p:spTree>
    <p:extLst>
      <p:ext uri="{BB962C8B-B14F-4D97-AF65-F5344CB8AC3E}">
        <p14:creationId xmlns:p14="http://schemas.microsoft.com/office/powerpoint/2010/main" val="174633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524584-76D6-EF60-D235-5A78A6B9EC15}"/>
              </a:ext>
            </a:extLst>
          </p:cNvPr>
          <p:cNvSpPr/>
          <p:nvPr/>
        </p:nvSpPr>
        <p:spPr>
          <a:xfrm>
            <a:off x="146756" y="145113"/>
            <a:ext cx="3845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Exercício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A52A8-404D-CE16-0CC5-C5D5821B4B52}"/>
              </a:ext>
            </a:extLst>
          </p:cNvPr>
          <p:cNvSpPr txBox="1">
            <a:spLocks/>
          </p:cNvSpPr>
          <p:nvPr/>
        </p:nvSpPr>
        <p:spPr>
          <a:xfrm>
            <a:off x="299423" y="1411111"/>
            <a:ext cx="11170088" cy="38030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onsolas" panose="020B0609020204030204" pitchFamily="49" charset="0"/>
              </a:rPr>
              <a:t>Crie um HTML com a estrutura semântica.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Header</a:t>
            </a:r>
          </a:p>
          <a:p>
            <a:r>
              <a:rPr lang="pt-BR" sz="2400" dirty="0" err="1">
                <a:latin typeface="Consolas" panose="020B0609020204030204" pitchFamily="49" charset="0"/>
              </a:rPr>
              <a:t>Main</a:t>
            </a:r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 err="1">
                <a:latin typeface="Consolas" panose="020B0609020204030204" pitchFamily="49" charset="0"/>
              </a:rPr>
              <a:t>Section</a:t>
            </a:r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 err="1">
                <a:latin typeface="Consolas" panose="020B0609020204030204" pitchFamily="49" charset="0"/>
              </a:rPr>
              <a:t>Footer</a:t>
            </a:r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>
                <a:latin typeface="Consolas" panose="020B0609020204030204" pitchFamily="49" charset="0"/>
              </a:rPr>
              <a:t>Desenhe a borda em </a:t>
            </a:r>
            <a:r>
              <a:rPr lang="pt-BR" sz="2400" dirty="0" err="1">
                <a:latin typeface="Consolas" panose="020B0609020204030204" pitchFamily="49" charset="0"/>
              </a:rPr>
              <a:t>css</a:t>
            </a:r>
            <a:r>
              <a:rPr lang="pt-BR" sz="2400" dirty="0">
                <a:latin typeface="Consolas" panose="020B0609020204030204" pitchFamily="49" charset="0"/>
              </a:rPr>
              <a:t> neles</a:t>
            </a:r>
          </a:p>
          <a:p>
            <a:pPr marL="0" indent="0">
              <a:buNone/>
            </a:pPr>
            <a:endParaRPr lang="pt-BR" sz="2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05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D55816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823</TotalTime>
  <Words>196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Wingdings 2</vt:lpstr>
      <vt:lpstr>Citável</vt:lpstr>
      <vt:lpstr>Apresentação do PowerPoint</vt:lpstr>
      <vt:lpstr>CSS - HTML</vt:lpstr>
      <vt:lpstr>Apresentação do PowerPoint</vt:lpstr>
      <vt:lpstr>CSS</vt:lpstr>
      <vt:lpstr>Utilizações do CSS</vt:lpstr>
      <vt:lpstr>CSS usando a herança para as tags filhas.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89</cp:revision>
  <dcterms:created xsi:type="dcterms:W3CDTF">2024-03-27T13:54:59Z</dcterms:created>
  <dcterms:modified xsi:type="dcterms:W3CDTF">2024-05-18T13:25:52Z</dcterms:modified>
</cp:coreProperties>
</file>