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</a:t>
            </a:r>
            <a:r>
              <a:rPr lang="pt-BR" sz="2400" dirty="0" err="1"/>
              <a:t>tag</a:t>
            </a:r>
            <a:r>
              <a:rPr lang="pt-BR" sz="2400" dirty="0"/>
              <a:t>, no contexto da computação e da web, refere-se a um elemento de marcação usado para definir e estruturar o conteúdo em documentos de linguagem de marcação, como HTML (</a:t>
            </a:r>
            <a:r>
              <a:rPr lang="pt-BR" sz="2400" dirty="0" err="1"/>
              <a:t>HyperText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r>
              <a:rPr lang="pt-BR" sz="2400" dirty="0"/>
              <a:t>) e XML (</a:t>
            </a:r>
            <a:r>
              <a:rPr lang="pt-BR" sz="2400" dirty="0" err="1"/>
              <a:t>eXtensible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r>
              <a:rPr lang="pt-BR" sz="2400" dirty="0"/>
              <a:t>). As </a:t>
            </a:r>
            <a:r>
              <a:rPr lang="pt-BR" sz="2400" dirty="0" err="1"/>
              <a:t>tags</a:t>
            </a:r>
            <a:r>
              <a:rPr lang="pt-BR" sz="2400" dirty="0"/>
              <a:t> são usadas para delinear o início e o fim de um elemento, proporcionando instruções ao navegador sobre como exibir o conteúdo ou aos sistemas sobre como processá-lo.</a:t>
            </a:r>
          </a:p>
        </p:txBody>
      </p:sp>
      <p:pic>
        <p:nvPicPr>
          <p:cNvPr id="1028" name="Picture 4" descr="Html 1080P, 2K, 4K, 5K HD wallpapers free download | Wallpaper Flare">
            <a:extLst>
              <a:ext uri="{FF2B5EF4-FFF2-40B4-BE49-F238E27FC236}">
                <a16:creationId xmlns:a16="http://schemas.microsoft.com/office/drawing/2014/main" id="{4F1421C5-4219-AA11-3F21-79F5874A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386" y="5280731"/>
            <a:ext cx="2800614" cy="15772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1FBB30-84E4-64BE-46EA-836B3B517BC0}"/>
              </a:ext>
            </a:extLst>
          </p:cNvPr>
          <p:cNvSpPr txBox="1"/>
          <p:nvPr/>
        </p:nvSpPr>
        <p:spPr>
          <a:xfrm>
            <a:off x="810000" y="231912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Exemplo de Página 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Bem-vindo ao meu site!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é um parágrafo de exemplo.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"imagem.jpg"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"Imagem de exemplo"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"https://www.exemplo.com"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Visite nosso site!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F6006A-881A-DA9C-EC6A-9820A2A6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0834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8640F5-088D-7DF6-A342-F2701050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B9BB7-D8A3-29DD-B39B-1CF444BB0C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0425" y="2667926"/>
            <a:ext cx="6251575" cy="2371812"/>
          </a:xfrm>
        </p:spPr>
        <p:txBody>
          <a:bodyPr/>
          <a:lstStyle/>
          <a:p>
            <a:r>
              <a:rPr lang="pt-BR" dirty="0"/>
              <a:t>Quando esta </a:t>
            </a:r>
            <a:r>
              <a:rPr lang="pt-BR" dirty="0" err="1"/>
              <a:t>tag</a:t>
            </a:r>
            <a:r>
              <a:rPr lang="pt-BR" dirty="0"/>
              <a:t> é incluída no cabeçalho do documento HTML, ela garante que o navegador interprete corretamente os caracteres especiais e os caracteres de idiomas diferentes, proporcionando uma melhor compatibilidade e legibilidade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5B8E20-7EA8-4499-13A2-6D7F5EC6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" y="2667926"/>
            <a:ext cx="5473412" cy="2371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29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F33BE5-7974-F212-3F4B-C262C82A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5A8251A2-EB11-DDF9-CFB0-8C85BC12D5F4}"/>
              </a:ext>
            </a:extLst>
          </p:cNvPr>
          <p:cNvSpPr/>
          <p:nvPr/>
        </p:nvSpPr>
        <p:spPr>
          <a:xfrm>
            <a:off x="7586133" y="4402667"/>
            <a:ext cx="1885245" cy="1298222"/>
          </a:xfrm>
          <a:prstGeom prst="borderCallout1">
            <a:avLst>
              <a:gd name="adj1" fmla="val 18750"/>
              <a:gd name="adj2" fmla="val -8333"/>
              <a:gd name="adj3" fmla="val 98587"/>
              <a:gd name="adj4" fmla="val -270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Inspecionar</a:t>
            </a: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12BE53BE-94EA-7E42-3F43-14A26D97CDF7}"/>
              </a:ext>
            </a:extLst>
          </p:cNvPr>
          <p:cNvSpPr/>
          <p:nvPr/>
        </p:nvSpPr>
        <p:spPr>
          <a:xfrm>
            <a:off x="8528755" y="2596445"/>
            <a:ext cx="1885245" cy="1298222"/>
          </a:xfrm>
          <a:prstGeom prst="borderCallout1">
            <a:avLst>
              <a:gd name="adj1" fmla="val 18750"/>
              <a:gd name="adj2" fmla="val -8333"/>
              <a:gd name="adj3" fmla="val -133587"/>
              <a:gd name="adj4" fmla="val -110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35855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496DED4-52D7-CF9B-6719-FD197027BF9C}"/>
              </a:ext>
            </a:extLst>
          </p:cNvPr>
          <p:cNvSpPr txBox="1"/>
          <p:nvPr/>
        </p:nvSpPr>
        <p:spPr>
          <a:xfrm>
            <a:off x="3048000" y="6125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https://validator.w3.org/#validate_by_input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CF09A5-DA0B-53EA-0BA1-ED0118EA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19" y="362846"/>
            <a:ext cx="8793761" cy="5294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14519F0F-46C6-3626-99C0-805D867C1A76}"/>
              </a:ext>
            </a:extLst>
          </p:cNvPr>
          <p:cNvSpPr/>
          <p:nvPr/>
        </p:nvSpPr>
        <p:spPr>
          <a:xfrm>
            <a:off x="8585059" y="3230092"/>
            <a:ext cx="1907821" cy="1014530"/>
          </a:xfrm>
          <a:prstGeom prst="borderCallout1">
            <a:avLst>
              <a:gd name="adj1" fmla="val 51033"/>
              <a:gd name="adj2" fmla="val -5482"/>
              <a:gd name="adj3" fmla="val -6240"/>
              <a:gd name="adj4" fmla="val -144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Verificar Erros na estrutura</a:t>
            </a:r>
          </a:p>
        </p:txBody>
      </p:sp>
    </p:spTree>
    <p:extLst>
      <p:ext uri="{BB962C8B-B14F-4D97-AF65-F5344CB8AC3E}">
        <p14:creationId xmlns:p14="http://schemas.microsoft.com/office/powerpoint/2010/main" val="249356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239</TotalTime>
  <Words>225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TAG</vt:lpstr>
      <vt:lpstr>Exemplo</vt:lpstr>
      <vt:lpstr>Meta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26</cp:revision>
  <dcterms:created xsi:type="dcterms:W3CDTF">2024-03-27T13:54:59Z</dcterms:created>
  <dcterms:modified xsi:type="dcterms:W3CDTF">2024-05-14T18:23:53Z</dcterms:modified>
</cp:coreProperties>
</file>