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88" r:id="rId4"/>
    <p:sldId id="279" r:id="rId5"/>
    <p:sldId id="294" r:id="rId6"/>
    <p:sldId id="295" r:id="rId7"/>
    <p:sldId id="296" r:id="rId8"/>
    <p:sldId id="297" r:id="rId9"/>
    <p:sldId id="299" r:id="rId10"/>
    <p:sldId id="300" r:id="rId11"/>
    <p:sldId id="302" r:id="rId12"/>
    <p:sldId id="303" r:id="rId13"/>
    <p:sldId id="301" r:id="rId14"/>
    <p:sldId id="304" r:id="rId15"/>
    <p:sldId id="30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08647" y="68359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Funções em Python</a:t>
            </a:r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21 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7E0312B-7373-54A0-905E-B9F127815C91}"/>
              </a:ext>
            </a:extLst>
          </p:cNvPr>
          <p:cNvSpPr txBox="1"/>
          <p:nvPr/>
        </p:nvSpPr>
        <p:spPr>
          <a:xfrm>
            <a:off x="1251677" y="1485543"/>
            <a:ext cx="87320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pprint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Lista de números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9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Função para filtrar números pares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filtrar_pares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[num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num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num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%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Filtrando números pares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pares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filtrar_pares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Imprimindo a lista filtrada de forma legível usando </a:t>
            </a:r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pprint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"Lista de números pares:"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pprint.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(pares)</a:t>
            </a:r>
          </a:p>
        </p:txBody>
      </p:sp>
    </p:spTree>
    <p:extLst>
      <p:ext uri="{BB962C8B-B14F-4D97-AF65-F5344CB8AC3E}">
        <p14:creationId xmlns:p14="http://schemas.microsoft.com/office/powerpoint/2010/main" val="186558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Validar Tipos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73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354945"/>
            <a:ext cx="2304578" cy="4148110"/>
          </a:xfrm>
        </p:spPr>
        <p:txBody>
          <a:bodyPr anchor="ctr">
            <a:normAutofit/>
          </a:bodyPr>
          <a:lstStyle/>
          <a:p>
            <a:r>
              <a:rPr lang="pt-BR" sz="2800" dirty="0" err="1">
                <a:solidFill>
                  <a:srgbClr val="2A1A00"/>
                </a:solidFill>
              </a:rPr>
              <a:t>ISistance</a:t>
            </a:r>
            <a:endParaRPr lang="pt-BR" sz="2800" dirty="0">
              <a:solidFill>
                <a:srgbClr val="2A1A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chemeClr val="tx2"/>
                </a:solidFill>
              </a:rPr>
              <a:t>A função </a:t>
            </a:r>
            <a:r>
              <a:rPr lang="pt-BR" sz="2400" dirty="0" err="1">
                <a:solidFill>
                  <a:schemeClr val="tx2"/>
                </a:solidFill>
              </a:rPr>
              <a:t>isinstance</a:t>
            </a:r>
            <a:r>
              <a:rPr lang="pt-BR" sz="2400" dirty="0">
                <a:solidFill>
                  <a:schemeClr val="tx2"/>
                </a:solidFill>
              </a:rPr>
              <a:t>() em Python é utilizada para verificar se um objeto é uma instância de uma classe específica. Ela retorna </a:t>
            </a:r>
            <a:r>
              <a:rPr lang="pt-BR" sz="2400" dirty="0" err="1">
                <a:solidFill>
                  <a:schemeClr val="tx2"/>
                </a:solidFill>
              </a:rPr>
              <a:t>True</a:t>
            </a:r>
            <a:r>
              <a:rPr lang="pt-BR" sz="2400" dirty="0">
                <a:solidFill>
                  <a:schemeClr val="tx2"/>
                </a:solidFill>
              </a:rPr>
              <a:t> se o objeto for uma instância da classe especificada ou de qualquer uma de suas subclasses, e retorna False caso contrário.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693DAC-F2E8-B234-B1C9-BB78CB7C6CDF}"/>
              </a:ext>
            </a:extLst>
          </p:cNvPr>
          <p:cNvSpPr txBox="1"/>
          <p:nvPr/>
        </p:nvSpPr>
        <p:spPr>
          <a:xfrm>
            <a:off x="5410158" y="5503055"/>
            <a:ext cx="44382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 err="1">
                <a:solidFill>
                  <a:srgbClr val="E9950C"/>
                </a:solidFill>
                <a:effectLst/>
                <a:latin typeface="ui-monospace"/>
              </a:rPr>
              <a:t>map</a:t>
            </a:r>
            <a:r>
              <a:rPr lang="pt-BR" sz="3200" b="0" i="0" dirty="0">
                <a:solidFill>
                  <a:srgbClr val="FFFFFF"/>
                </a:solidFill>
                <a:effectLst/>
                <a:latin typeface="ui-monospace"/>
              </a:rPr>
              <a:t>(função, sequência)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55396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22 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BE269A5-072E-518E-D212-B6AA301479F2}"/>
              </a:ext>
            </a:extLst>
          </p:cNvPr>
          <p:cNvSpPr txBox="1"/>
          <p:nvPr/>
        </p:nvSpPr>
        <p:spPr>
          <a:xfrm>
            <a:off x="432099" y="1128451"/>
            <a:ext cx="11523306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</a:t>
            </a:r>
            <a:r>
              <a:rPr lang="pt-BR" sz="1600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isinstace</a:t>
            </a:r>
            <a:r>
              <a:rPr lang="pt-BR" sz="1600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- para saber se objeto é de determinado tipo</a:t>
            </a:r>
            <a:endParaRPr lang="pt-BR" sz="1600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 </a:t>
            </a:r>
            <a:r>
              <a:rPr lang="pt-BR" sz="1600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'a'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1.1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True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[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], (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{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}, {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'nome'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'Luiz'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item </a:t>
            </a:r>
            <a:r>
              <a:rPr lang="pt-BR" sz="1600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lista: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isinstance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(item, </a:t>
            </a:r>
            <a:r>
              <a:rPr lang="pt-BR" sz="1600" b="0" dirty="0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set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'SET'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item.</a:t>
            </a:r>
            <a:r>
              <a:rPr lang="pt-BR" sz="1600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add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5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(item, </a:t>
            </a:r>
            <a:r>
              <a:rPr lang="pt-BR" sz="1600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isinstance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(item, </a:t>
            </a:r>
            <a:r>
              <a:rPr lang="pt-BR" sz="1600" b="0" dirty="0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set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elif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isinstance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(item, </a:t>
            </a:r>
            <a:r>
              <a:rPr lang="pt-BR" sz="1600" b="0" dirty="0" err="1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str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'STR'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item.</a:t>
            </a:r>
            <a:r>
              <a:rPr lang="pt-BR" sz="1600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upper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())</a:t>
            </a:r>
          </a:p>
          <a:p>
            <a:b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elif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isinstance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(item, (</a:t>
            </a:r>
            <a:r>
              <a:rPr lang="pt-BR" sz="1600" b="0" dirty="0" err="1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float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)):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'NUM'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(item, item </a:t>
            </a:r>
            <a:r>
              <a:rPr lang="pt-BR" sz="1600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*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else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'OUTRO'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(item)</a:t>
            </a:r>
          </a:p>
        </p:txBody>
      </p:sp>
    </p:spTree>
    <p:extLst>
      <p:ext uri="{BB962C8B-B14F-4D97-AF65-F5344CB8AC3E}">
        <p14:creationId xmlns:p14="http://schemas.microsoft.com/office/powerpoint/2010/main" val="330650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 err="1"/>
              <a:t>Truthy</a:t>
            </a:r>
            <a:r>
              <a:rPr lang="pt-BR" sz="7200" dirty="0"/>
              <a:t> e </a:t>
            </a:r>
            <a:r>
              <a:rPr lang="pt-BR" sz="7200" dirty="0" err="1"/>
              <a:t>Falsy</a:t>
            </a:r>
            <a:r>
              <a:rPr lang="pt-BR" sz="7200" dirty="0"/>
              <a:t>, Tipos Mutáveis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37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49D9320-B69C-8828-19E3-ED245FA1212E}"/>
              </a:ext>
            </a:extLst>
          </p:cNvPr>
          <p:cNvSpPr txBox="1"/>
          <p:nvPr/>
        </p:nvSpPr>
        <p:spPr>
          <a:xfrm>
            <a:off x="1251678" y="1583800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Valores </a:t>
            </a:r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Truthy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e </a:t>
            </a:r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Falsy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Tipos Mutáveis e Imutáveis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Mutáveis [] {} set()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Imutáveis () "" 0 0.0 </a:t>
            </a:r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None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False range(0, 10)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[]</a:t>
            </a:r>
          </a:p>
          <a:p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dicionario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{}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conjunto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set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tupla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()</a:t>
            </a:r>
          </a:p>
          <a:p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string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''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inteito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flutuante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0.0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nada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None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falso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False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intervalo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960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Lista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2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354945"/>
            <a:ext cx="2304578" cy="4148110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2A1A00"/>
                </a:solidFill>
              </a:rPr>
              <a:t>Lista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 fontScale="92500" lnSpcReduction="10000"/>
          </a:bodyPr>
          <a:lstStyle/>
          <a:p>
            <a:r>
              <a:rPr lang="pt-BR" sz="2400" dirty="0">
                <a:solidFill>
                  <a:schemeClr val="tx2"/>
                </a:solidFill>
              </a:rPr>
              <a:t>Em Python, uma lista é uma estrutura de dados que permite armazenar uma coleção ordenada de elementos. Esses elementos podem ser de qualquer tipo de dado, como números, </a:t>
            </a:r>
            <a:r>
              <a:rPr lang="pt-BR" sz="2400" dirty="0" err="1">
                <a:solidFill>
                  <a:schemeClr val="tx2"/>
                </a:solidFill>
              </a:rPr>
              <a:t>strings</a:t>
            </a:r>
            <a:r>
              <a:rPr lang="pt-BR" sz="2400" dirty="0">
                <a:solidFill>
                  <a:schemeClr val="tx2"/>
                </a:solidFill>
              </a:rPr>
              <a:t>, outras listas e até mesmo objetos mais complexos. As listas são mutáveis, o que significa que você pode adicionar, remover ou modificar elementos após a criação da lista.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400" dirty="0">
              <a:solidFill>
                <a:schemeClr val="tx2"/>
              </a:solidFill>
            </a:endParaRPr>
          </a:p>
          <a:p>
            <a:r>
              <a:rPr lang="pt-BR" sz="2400" dirty="0">
                <a:solidFill>
                  <a:schemeClr val="tx2"/>
                </a:solidFill>
              </a:rPr>
              <a:t>Você pode criar uma lista em Python utilizando colchetes [] e separando os elementos por vírgulas. Aqui está um exemplo simples de uma lista:</a:t>
            </a:r>
          </a:p>
        </p:txBody>
      </p:sp>
    </p:spTree>
    <p:extLst>
      <p:ext uri="{BB962C8B-B14F-4D97-AF65-F5344CB8AC3E}">
        <p14:creationId xmlns:p14="http://schemas.microsoft.com/office/powerpoint/2010/main" val="101868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19 - Lista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7D3C2EE-A98E-F255-7C60-868CD7C0B4CE}"/>
              </a:ext>
            </a:extLst>
          </p:cNvPr>
          <p:cNvSpPr txBox="1"/>
          <p:nvPr/>
        </p:nvSpPr>
        <p:spPr>
          <a:xfrm>
            <a:off x="1251678" y="1407979"/>
            <a:ext cx="60975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#Cria uma lista vazia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[]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numero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lista.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(numero)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(lista)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#Outra modelo de passar valores para uma lista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lista2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(lista2)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#Outra modelo de passar valores para uma lista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lista3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[numero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numero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(lista3)</a:t>
            </a:r>
          </a:p>
        </p:txBody>
      </p:sp>
    </p:spTree>
    <p:extLst>
      <p:ext uri="{BB962C8B-B14F-4D97-AF65-F5344CB8AC3E}">
        <p14:creationId xmlns:p14="http://schemas.microsoft.com/office/powerpoint/2010/main" val="321478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7F1D34-8FA6-5BE8-CCC1-556987A4356A}"/>
              </a:ext>
            </a:extLst>
          </p:cNvPr>
          <p:cNvSpPr txBox="1"/>
          <p:nvPr/>
        </p:nvSpPr>
        <p:spPr>
          <a:xfrm>
            <a:off x="1228172" y="1334290"/>
            <a:ext cx="1069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000" b="1" dirty="0">
                <a:solidFill>
                  <a:schemeClr val="bg2"/>
                </a:solidFill>
              </a:rPr>
              <a:t>Faça uma lista passando somente números pares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>
                <a:solidFill>
                  <a:schemeClr val="bg2"/>
                </a:solidFill>
              </a:rPr>
              <a:t>Exiba a Lista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82D22B-7E55-2A54-CE19-5F71BCEB60B8}"/>
              </a:ext>
            </a:extLst>
          </p:cNvPr>
          <p:cNvSpPr txBox="1"/>
          <p:nvPr/>
        </p:nvSpPr>
        <p:spPr>
          <a:xfrm>
            <a:off x="1228172" y="2393916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#Exibir </a:t>
            </a:r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somento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números pares 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lista2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[numero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numero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 </a:t>
            </a: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numero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%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(lista2)</a:t>
            </a:r>
          </a:p>
        </p:txBody>
      </p:sp>
    </p:spTree>
    <p:extLst>
      <p:ext uri="{BB962C8B-B14F-4D97-AF65-F5344CB8AC3E}">
        <p14:creationId xmlns:p14="http://schemas.microsoft.com/office/powerpoint/2010/main" val="390648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MAP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12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354945"/>
            <a:ext cx="2304578" cy="4148110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2A1A00"/>
                </a:solidFill>
              </a:rPr>
              <a:t>MAP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endParaRPr lang="pt-BR" sz="2400" dirty="0">
              <a:solidFill>
                <a:schemeClr val="tx2"/>
              </a:solidFill>
            </a:endParaRPr>
          </a:p>
          <a:p>
            <a:r>
              <a:rPr lang="pt-BR" sz="2400" dirty="0">
                <a:solidFill>
                  <a:schemeClr val="tx2"/>
                </a:solidFill>
              </a:rPr>
              <a:t>Em Python, </a:t>
            </a:r>
            <a:r>
              <a:rPr lang="pt-BR" sz="2400" dirty="0" err="1">
                <a:solidFill>
                  <a:schemeClr val="tx2"/>
                </a:solidFill>
              </a:rPr>
              <a:t>map</a:t>
            </a:r>
            <a:r>
              <a:rPr lang="pt-BR" sz="2400" dirty="0">
                <a:solidFill>
                  <a:schemeClr val="tx2"/>
                </a:solidFill>
              </a:rPr>
              <a:t>() é uma função embutida que aplica uma função a todos os itens de uma ou mais sequências (geralmente listas ou tuplas) e retorna um </a:t>
            </a:r>
            <a:r>
              <a:rPr lang="pt-BR" sz="2400" dirty="0" err="1">
                <a:solidFill>
                  <a:schemeClr val="tx2"/>
                </a:solidFill>
              </a:rPr>
              <a:t>iterador</a:t>
            </a:r>
            <a:r>
              <a:rPr lang="pt-BR" sz="2400" dirty="0">
                <a:solidFill>
                  <a:schemeClr val="tx2"/>
                </a:solidFill>
              </a:rPr>
              <a:t> com os resultados.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693DAC-F2E8-B234-B1C9-BB78CB7C6CDF}"/>
              </a:ext>
            </a:extLst>
          </p:cNvPr>
          <p:cNvSpPr txBox="1"/>
          <p:nvPr/>
        </p:nvSpPr>
        <p:spPr>
          <a:xfrm>
            <a:off x="5410158" y="5503055"/>
            <a:ext cx="44382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 err="1">
                <a:solidFill>
                  <a:srgbClr val="E9950C"/>
                </a:solidFill>
                <a:effectLst/>
                <a:latin typeface="ui-monospace"/>
              </a:rPr>
              <a:t>map</a:t>
            </a:r>
            <a:r>
              <a:rPr lang="pt-BR" sz="3200" b="0" i="0" dirty="0">
                <a:solidFill>
                  <a:srgbClr val="FFFFFF"/>
                </a:solidFill>
                <a:effectLst/>
                <a:latin typeface="ui-monospace"/>
              </a:rPr>
              <a:t>(função, sequência)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4353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20 - MAP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7388527-706C-6E96-2405-8B37145380F9}"/>
              </a:ext>
            </a:extLst>
          </p:cNvPr>
          <p:cNvSpPr txBox="1"/>
          <p:nvPr/>
        </p:nvSpPr>
        <p:spPr>
          <a:xfrm>
            <a:off x="1322615" y="1567164"/>
            <a:ext cx="84838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Listas de números.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numeros1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numeros2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Mapeia a função 'soma' para os elementos correspondentes das listas 'numeros1' e 'numeros2'.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somas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map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numeros1, numeros2)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Converte o resultado do mapeamento em uma lista e imprime.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(somas))  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Saída: [5, 7, 9]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7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Filtro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347742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2145</TotalTime>
  <Words>720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Consolas</vt:lpstr>
      <vt:lpstr>Gill Sans MT</vt:lpstr>
      <vt:lpstr>Impact</vt:lpstr>
      <vt:lpstr>ui-monospace</vt:lpstr>
      <vt:lpstr>Wingdings</vt:lpstr>
      <vt:lpstr>Selo</vt:lpstr>
      <vt:lpstr>Apresentação do PowerPoint</vt:lpstr>
      <vt:lpstr>Lista</vt:lpstr>
      <vt:lpstr>Lista</vt:lpstr>
      <vt:lpstr>Aula 19 - Lista </vt:lpstr>
      <vt:lpstr>Exercício 10</vt:lpstr>
      <vt:lpstr>MAP</vt:lpstr>
      <vt:lpstr>MAP</vt:lpstr>
      <vt:lpstr>Aula 20 - MAP </vt:lpstr>
      <vt:lpstr>Filtro</vt:lpstr>
      <vt:lpstr>Aula 21  </vt:lpstr>
      <vt:lpstr>Validar Tipos</vt:lpstr>
      <vt:lpstr>ISistance</vt:lpstr>
      <vt:lpstr>Aula 22  </vt:lpstr>
      <vt:lpstr>Truthy e Falsy, Tipos Mutáveis</vt:lpstr>
      <vt:lpstr>Aula 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166</cp:revision>
  <dcterms:created xsi:type="dcterms:W3CDTF">2024-03-27T13:54:59Z</dcterms:created>
  <dcterms:modified xsi:type="dcterms:W3CDTF">2024-06-08T11:11:53Z</dcterms:modified>
</cp:coreProperties>
</file>