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90" r:id="rId7"/>
    <p:sldId id="286" r:id="rId8"/>
    <p:sldId id="287" r:id="rId9"/>
    <p:sldId id="291" r:id="rId10"/>
    <p:sldId id="292" r:id="rId11"/>
    <p:sldId id="297" r:id="rId12"/>
    <p:sldId id="293" r:id="rId13"/>
    <p:sldId id="294" r:id="rId14"/>
    <p:sldId id="296" r:id="rId15"/>
    <p:sldId id="295" r:id="rId16"/>
    <p:sldId id="2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Funções</a:t>
            </a:r>
            <a:br>
              <a:rPr lang="pt-BR" sz="7200" dirty="0"/>
            </a:br>
            <a:r>
              <a:rPr lang="pt-BR" sz="7200" dirty="0"/>
              <a:t>Condicionais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4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380780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Inicializar</a:t>
            </a:r>
            <a:br>
              <a:rPr lang="pt-BR" sz="2800" dirty="0">
                <a:solidFill>
                  <a:srgbClr val="2A1A00"/>
                </a:solidFill>
              </a:rPr>
            </a:br>
            <a:r>
              <a:rPr lang="pt-BR" sz="2800" dirty="0">
                <a:solidFill>
                  <a:srgbClr val="2A1A00"/>
                </a:solidFill>
              </a:rPr>
              <a:t>Variável </a:t>
            </a:r>
            <a:br>
              <a:rPr lang="pt-BR" sz="2800" dirty="0">
                <a:solidFill>
                  <a:srgbClr val="2A1A00"/>
                </a:solidFill>
              </a:rPr>
            </a:br>
            <a:r>
              <a:rPr lang="pt-BR" sz="2800" dirty="0">
                <a:solidFill>
                  <a:srgbClr val="2A1A00"/>
                </a:solidFill>
              </a:rPr>
              <a:t>Função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419878"/>
            <a:ext cx="7601419" cy="599025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Inicializar um parâmetro com um valor padrão, como z=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 ou z = 10 , é útil por várias razões: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Flexibilidade: Permite que você chame a função sem fornecer um valor para o parâmetro opcional. Isso pode ser útil quando você tem um caso comum em que o terceiro parâmetro não é necessário.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Legibilidade: Define explicitamente o comportamento padrão da função. Quando alguém lê ou usa a função, fica claro que o parâmetro opcional pode ser omitido, a menos que seja necessário um valor diferente.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Evita erros: Se você não inicializar z com 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, a função irá lançar um erro caso não seja fornecido um valor para z quando a função é chamada sem ele. Inicializar com 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 permite que a função seja chamada sem z e ainda funcione corretamente.</a:t>
            </a:r>
          </a:p>
        </p:txBody>
      </p:sp>
    </p:spTree>
    <p:extLst>
      <p:ext uri="{BB962C8B-B14F-4D97-AF65-F5344CB8AC3E}">
        <p14:creationId xmlns:p14="http://schemas.microsoft.com/office/powerpoint/2010/main" val="62239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AE52B1-BE6A-0332-6387-6C9A11D11857}"/>
              </a:ext>
            </a:extLst>
          </p:cNvPr>
          <p:cNvSpPr txBox="1"/>
          <p:nvPr/>
        </p:nvSpPr>
        <p:spPr>
          <a:xfrm>
            <a:off x="5805017" y="249528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FFE25-357F-2E70-2F53-9502B5116DE0}"/>
              </a:ext>
            </a:extLst>
          </p:cNvPr>
          <p:cNvSpPr txBox="1"/>
          <p:nvPr/>
        </p:nvSpPr>
        <p:spPr>
          <a:xfrm>
            <a:off x="289429" y="2633780"/>
            <a:ext cx="50658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Valores padrão para parâmetros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Ao definir uma função, os parâmetros podem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ter valores padrão. Caso o valor não seja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enviado para o parâmetro, o valor padrão será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usado.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Refatorar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editar o seu código.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Funções</a:t>
            </a:r>
            <a:br>
              <a:rPr lang="pt-BR" sz="7200" dirty="0"/>
            </a:br>
            <a:r>
              <a:rPr lang="pt-BR" sz="7200" dirty="0"/>
              <a:t>Escopo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6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Escopo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419878"/>
            <a:ext cx="7601419" cy="599025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Escopo Local: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ou funções definidas dentro de um bloco específico, como uma função ou um loop, têm escopo local.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Elas só podem ser acessadas dentro desse bloco onde foram definidas.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Quando o bloco é concluído, essas variáveis geralmente são descartadas da memória (a menos que estejam ligadas a um encerramento em linguagens como Python ou </a:t>
            </a:r>
            <a:r>
              <a:rPr lang="pt-BR" sz="2400" dirty="0" err="1">
                <a:solidFill>
                  <a:schemeClr val="tx2"/>
                </a:solidFill>
              </a:rPr>
              <a:t>JavaScript</a:t>
            </a:r>
            <a:r>
              <a:rPr lang="pt-BR" sz="2400" dirty="0">
                <a:solidFill>
                  <a:schemeClr val="tx2"/>
                </a:solidFill>
              </a:rPr>
              <a:t>).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Escopo Global: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ou funções definidas fora de todos os blocos de código têm escopo global.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Elas podem ser acessadas de qualquer lugar no programa, incluindo dentro de funções ou blocos locais.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globais geralmente têm uma vida útil mais longa e podem ser acessadas de qualquer lugar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7874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Aula5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8296B17-0AD6-452F-7C95-B1215564D1DC}"/>
              </a:ext>
            </a:extLst>
          </p:cNvPr>
          <p:cNvSpPr txBox="1"/>
          <p:nvPr/>
        </p:nvSpPr>
        <p:spPr>
          <a:xfrm>
            <a:off x="1251678" y="1582340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Escopo de variáveis globais e locais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#Utilizando desta forma consegue trabalhar com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variveis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fora do escopo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4892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48FF07-CB41-F533-D1A8-41E9CA41BFF8}"/>
              </a:ext>
            </a:extLst>
          </p:cNvPr>
          <p:cNvSpPr txBox="1"/>
          <p:nvPr/>
        </p:nvSpPr>
        <p:spPr>
          <a:xfrm>
            <a:off x="5997251" y="1397302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Variável 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Função que modifica a variável 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modificar_variavel_global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Função que recebe a variável global como argumento e a utiliza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"Valor da variável global:"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Chamadas das funções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modificar_variavel_global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#Adiciona 10 a variável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0B6437-C412-91D9-623F-EDCB75BEA295}"/>
              </a:ext>
            </a:extLst>
          </p:cNvPr>
          <p:cNvSpPr txBox="1"/>
          <p:nvPr/>
        </p:nvSpPr>
        <p:spPr>
          <a:xfrm>
            <a:off x="335903" y="2470493"/>
            <a:ext cx="5421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Crie uma variável global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Atribua para ela o valor 10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Mude no escopo o valor dela somando 20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>
                <a:solidFill>
                  <a:schemeClr val="bg2"/>
                </a:solidFill>
              </a:rPr>
              <a:t>Exiba </a:t>
            </a:r>
            <a:r>
              <a:rPr lang="pt-BR" sz="2500" dirty="0">
                <a:solidFill>
                  <a:schemeClr val="bg2"/>
                </a:solidFill>
              </a:rPr>
              <a:t>a variável global</a:t>
            </a:r>
          </a:p>
          <a:p>
            <a:pPr marL="742950" indent="-742950">
              <a:buFont typeface="+mj-lt"/>
              <a:buAutoNum type="arabicPeriod"/>
            </a:pPr>
            <a:endParaRPr lang="pt-B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DEF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Uma função em Python é um bloco de código reutilizável que executa uma tarefa específica. Quando você define uma função usando </a:t>
            </a:r>
            <a:r>
              <a:rPr lang="pt-BR" sz="2400" dirty="0" err="1">
                <a:solidFill>
                  <a:schemeClr val="tx2"/>
                </a:solidFill>
              </a:rPr>
              <a:t>def</a:t>
            </a:r>
            <a:r>
              <a:rPr lang="pt-BR" sz="2400" dirty="0">
                <a:solidFill>
                  <a:schemeClr val="tx2"/>
                </a:solidFill>
              </a:rPr>
              <a:t>, você está criando um nome para a função e especificando os parâmetros que ela pode receber gerando assim um retorno.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 – Aula 1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#Funções rodam bloco de códigos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#melhora reutilização de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   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#Função com variáveis já inicializadas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'Sem nome'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'Olá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'Fábio'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'Sofia'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'Ana'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+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063CA9-2D7C-EBD4-A6E0-80E3DD4DC7F0}"/>
              </a:ext>
            </a:extLst>
          </p:cNvPr>
          <p:cNvSpPr txBox="1"/>
          <p:nvPr/>
        </p:nvSpPr>
        <p:spPr>
          <a:xfrm>
            <a:off x="1251678" y="1508269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 Base: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as linhas: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2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divisão 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subtração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"cls"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06839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1686</TotalTime>
  <Words>973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Gill Sans MT</vt:lpstr>
      <vt:lpstr>Impact</vt:lpstr>
      <vt:lpstr>Selo</vt:lpstr>
      <vt:lpstr>Apresentação do PowerPoint</vt:lpstr>
      <vt:lpstr>DEF</vt:lpstr>
      <vt:lpstr>Funções</vt:lpstr>
      <vt:lpstr>DEF – Aula 1 </vt:lpstr>
      <vt:lpstr>DEF – Aula2 </vt:lpstr>
      <vt:lpstr>DEF – Aula3 </vt:lpstr>
      <vt:lpstr>Exercício1 </vt:lpstr>
      <vt:lpstr>Exercício2 </vt:lpstr>
      <vt:lpstr>Exercício3 </vt:lpstr>
      <vt:lpstr>Funções Condicionais</vt:lpstr>
      <vt:lpstr>Inicializar Variável  Função Python</vt:lpstr>
      <vt:lpstr>DEF – Aula 4 </vt:lpstr>
      <vt:lpstr>Funções Escopo</vt:lpstr>
      <vt:lpstr>Escopo</vt:lpstr>
      <vt:lpstr>DEF – Aula5 </vt:lpstr>
      <vt:lpstr>Exercício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114</cp:revision>
  <dcterms:created xsi:type="dcterms:W3CDTF">2024-03-27T13:54:59Z</dcterms:created>
  <dcterms:modified xsi:type="dcterms:W3CDTF">2024-05-20T23:02:45Z</dcterms:modified>
</cp:coreProperties>
</file>