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8" r:id="rId4"/>
    <p:sldId id="279" r:id="rId5"/>
    <p:sldId id="286" r:id="rId6"/>
    <p:sldId id="287" r:id="rId7"/>
    <p:sldId id="288" r:id="rId8"/>
    <p:sldId id="290" r:id="rId9"/>
    <p:sldId id="291" r:id="rId10"/>
    <p:sldId id="292" r:id="rId11"/>
    <p:sldId id="294" r:id="rId12"/>
    <p:sldId id="293" r:id="rId13"/>
    <p:sldId id="295" r:id="rId14"/>
    <p:sldId id="296" r:id="rId15"/>
    <p:sldId id="300" r:id="rId16"/>
    <p:sldId id="297" r:id="rId17"/>
    <p:sldId id="298" r:id="rId18"/>
    <p:sldId id="299" r:id="rId19"/>
    <p:sldId id="302" r:id="rId20"/>
    <p:sldId id="30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Listas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Listas em Python são estruturas de dados que permitem armazenar sequências de itens. Elas são uma das coleções de dados mais básicas e versáteis disponíveis no Python. Uma lista pode conter elementos de diferentes tipos, incluindo números, </a:t>
            </a:r>
            <a:r>
              <a:rPr lang="pt-BR" sz="2800" dirty="0" err="1">
                <a:solidFill>
                  <a:schemeClr val="tx2"/>
                </a:solidFill>
              </a:rPr>
              <a:t>strings</a:t>
            </a:r>
            <a:r>
              <a:rPr lang="pt-BR" sz="2800" dirty="0">
                <a:solidFill>
                  <a:schemeClr val="tx2"/>
                </a:solidFill>
              </a:rPr>
              <a:t>, e até mesmo outras listas.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86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B983C5-5DF5-421A-707E-1109028A5A5B}"/>
              </a:ext>
            </a:extLst>
          </p:cNvPr>
          <p:cNvSpPr txBox="1"/>
          <p:nvPr/>
        </p:nvSpPr>
        <p:spPr>
          <a:xfrm>
            <a:off x="1251678" y="1350096"/>
            <a:ext cx="82319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#Colocando valores dentro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#Mudando valor dentro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#Mudando mais um valor dento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#Limpando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74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Métodos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F2D1C2-C53D-B99B-F58F-51E4DC6CB732}"/>
              </a:ext>
            </a:extLst>
          </p:cNvPr>
          <p:cNvSpPr txBox="1"/>
          <p:nvPr/>
        </p:nvSpPr>
        <p:spPr>
          <a:xfrm>
            <a:off x="1251678" y="1691704"/>
            <a:ext cx="100607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   0   1   2   3   4   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ao final da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#Remove último item lisa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#Remover Posição especifica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ultimo_valor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'Removido,'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ultimo_valor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3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Métodos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0CCD70-E3E6-B5ED-D186-B44BEE78F93E}"/>
              </a:ext>
            </a:extLst>
          </p:cNvPr>
          <p:cNvSpPr txBox="1"/>
          <p:nvPr/>
        </p:nvSpPr>
        <p:spPr>
          <a:xfrm>
            <a:off x="1251678" y="1308262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   0   1   2   3  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#Recebe dois parâmetros posição e valor a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#Concatenando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listaB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os valores da lista B na lista 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589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Empacotamento	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32BEF9-C686-DB10-4A93-8D84A2C76733}"/>
              </a:ext>
            </a:extLst>
          </p:cNvPr>
          <p:cNvSpPr txBox="1"/>
          <p:nvPr/>
        </p:nvSpPr>
        <p:spPr>
          <a:xfrm>
            <a:off x="1251678" y="153918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Maria"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"Roberta"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"Fernanda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05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E045E9-C42D-B7AC-7DE9-747A4EFC09A7}"/>
              </a:ext>
            </a:extLst>
          </p:cNvPr>
          <p:cNvSpPr txBox="1"/>
          <p:nvPr/>
        </p:nvSpPr>
        <p:spPr>
          <a:xfrm>
            <a:off x="1251678" y="1656986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#Utilizar o FOR para exibir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Fábio"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"Lucas"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"Ricardo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  </a:t>
            </a:r>
          </a:p>
        </p:txBody>
      </p:sp>
    </p:spTree>
    <p:extLst>
      <p:ext uri="{BB962C8B-B14F-4D97-AF65-F5344CB8AC3E}">
        <p14:creationId xmlns:p14="http://schemas.microsoft.com/office/powerpoint/2010/main" val="422635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44172E-9ABA-B833-010D-5DD60DD4F999}"/>
              </a:ext>
            </a:extLst>
          </p:cNvPr>
          <p:cNvSpPr txBox="1"/>
          <p:nvPr/>
        </p:nvSpPr>
        <p:spPr>
          <a:xfrm>
            <a:off x="1251678" y="1874517"/>
            <a:ext cx="108687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#Utilizar o FOR para exibir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Fábio"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"Lucas"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"Ricardo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#sendo usada para criar uma sequência de números que corresponde aos índices da lista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"Indice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  </a:t>
            </a:r>
          </a:p>
        </p:txBody>
      </p:sp>
    </p:spTree>
    <p:extLst>
      <p:ext uri="{BB962C8B-B14F-4D97-AF65-F5344CB8AC3E}">
        <p14:creationId xmlns:p14="http://schemas.microsoft.com/office/powerpoint/2010/main" val="223855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Tuplas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3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Uma tupla em Python é uma coleção de dados similar às listas, mas com uma característica fundamental que as diferencia: as tuplas são imutáveis. Isso significa que, uma vez definida, você não pode alterar, adicionar ou remover elementos de uma tupla.</a:t>
            </a:r>
          </a:p>
        </p:txBody>
      </p:sp>
    </p:spTree>
    <p:extLst>
      <p:ext uri="{BB962C8B-B14F-4D97-AF65-F5344CB8AC3E}">
        <p14:creationId xmlns:p14="http://schemas.microsoft.com/office/powerpoint/2010/main" val="32883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For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85BC6C-F05B-AE23-FCE0-57139C137AEC}"/>
              </a:ext>
            </a:extLst>
          </p:cNvPr>
          <p:cNvSpPr txBox="1"/>
          <p:nvPr/>
        </p:nvSpPr>
        <p:spPr>
          <a:xfrm>
            <a:off x="1251678" y="195759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#São listas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imutaveis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constantes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#não coloque os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cochetes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Sofia"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"Flávia"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"Enzo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"Outro Nome"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#Vai gerar erro.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5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Estrutura de repetição, também conhecida como laços ou loops, é uma construção que permite a execução repetida de um bloco de código enquanto uma determinada condição é atendida. Esse conceito é fundamental em todas as linguagens de programação, pois permite que os programas realizem tarefas repetitivas eficientemente, sem a necessidade de escrever o mesmo código várias vezes.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47AD69-E3AF-EB9A-600A-F69D7F1C8E10}"/>
              </a:ext>
            </a:extLst>
          </p:cNvPr>
          <p:cNvSpPr txBox="1"/>
          <p:nvPr/>
        </p:nvSpPr>
        <p:spPr>
          <a:xfrm>
            <a:off x="1251678" y="1567164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#Estrutura de repetição FOR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"Python"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#Percorre o Texto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8BAE9E-A794-3FB2-04E4-318DC3E437A5}"/>
              </a:ext>
            </a:extLst>
          </p:cNvPr>
          <p:cNvSpPr txBox="1"/>
          <p:nvPr/>
        </p:nvSpPr>
        <p:spPr>
          <a:xfrm>
            <a:off x="1251678" y="1443841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#Exibir valores de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lista_letras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lista_letras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Range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7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47AD69-E3AF-EB9A-600A-F69D7F1C8E10}"/>
              </a:ext>
            </a:extLst>
          </p:cNvPr>
          <p:cNvSpPr txBox="1"/>
          <p:nvPr/>
        </p:nvSpPr>
        <p:spPr>
          <a:xfrm>
            <a:off x="1251677" y="1567164"/>
            <a:ext cx="71831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 + Range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 -&gt; range(start, stop, step)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Define um intervalo de números usando a função range. Esta função range é chamada com três parâmetros: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start=0: o intervalo começa em 0.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stop=100: o intervalo vai até, mas não inclui, 50.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step=8: os números no intervalo aumentam de 5 em 5.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Caça Palavras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63A6975-19BE-2D29-621D-2C8A81029047}"/>
              </a:ext>
            </a:extLst>
          </p:cNvPr>
          <p:cNvSpPr txBox="1"/>
          <p:nvPr/>
        </p:nvSpPr>
        <p:spPr>
          <a:xfrm>
            <a:off x="432099" y="1549398"/>
            <a:ext cx="609755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industria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sz="1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uma letra: 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apenas uma letra.'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letra_digitada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4769-22DC-4ACC-9AE7-D72AC501CFD1}"/>
              </a:ext>
            </a:extLst>
          </p:cNvPr>
          <p:cNvSpPr txBox="1"/>
          <p:nvPr/>
        </p:nvSpPr>
        <p:spPr>
          <a:xfrm>
            <a:off x="6662058" y="1826397"/>
            <a:ext cx="55314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letra_secreta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'Palavra formada:'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palavra_formada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clear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#Limpa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'VOCÊ GANHOU!! PARABÉNS!'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 palavra era'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palavra_secreta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'Tentativas:'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letras_acertadas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numero_tentativas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4045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1344</TotalTime>
  <Words>1064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Gill Sans MT</vt:lpstr>
      <vt:lpstr>Impact</vt:lpstr>
      <vt:lpstr>Selo</vt:lpstr>
      <vt:lpstr>Apresentação do PowerPoint</vt:lpstr>
      <vt:lpstr>For</vt:lpstr>
      <vt:lpstr>Estrutura de Repetição</vt:lpstr>
      <vt:lpstr>FOR </vt:lpstr>
      <vt:lpstr>Exercício1 </vt:lpstr>
      <vt:lpstr>Range</vt:lpstr>
      <vt:lpstr>Range </vt:lpstr>
      <vt:lpstr>Caça Palavras</vt:lpstr>
      <vt:lpstr>Exercício2 </vt:lpstr>
      <vt:lpstr>Listas</vt:lpstr>
      <vt:lpstr>Lista</vt:lpstr>
      <vt:lpstr>Lista </vt:lpstr>
      <vt:lpstr>Lista Métodos </vt:lpstr>
      <vt:lpstr>Lista Métodos </vt:lpstr>
      <vt:lpstr>Empacotamento </vt:lpstr>
      <vt:lpstr>Exercício 3</vt:lpstr>
      <vt:lpstr>Exercício 4</vt:lpstr>
      <vt:lpstr>Tuplas</vt:lpstr>
      <vt:lpstr>Tupla</vt:lpstr>
      <vt:lpstr>Tupla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87</cp:revision>
  <dcterms:created xsi:type="dcterms:W3CDTF">2024-03-27T13:54:59Z</dcterms:created>
  <dcterms:modified xsi:type="dcterms:W3CDTF">2024-04-15T22:42:15Z</dcterms:modified>
</cp:coreProperties>
</file>