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Dicionários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Dicionários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um dicionário é uma estrutura de dados que mapeia chaves a valores. Ele é uma coleção não ordenada, mutável e indexada. Em outras palavras, você pode armazenar pares chave-valor em um dicionário, e os valores podem ser acessados ​​usando suas chaves correspondentes.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AECEE3-70F3-14B5-540B-975BC4CF25D3}"/>
              </a:ext>
            </a:extLst>
          </p:cNvPr>
          <p:cNvSpPr txBox="1"/>
          <p:nvPr/>
        </p:nvSpPr>
        <p:spPr>
          <a:xfrm>
            <a:off x="1251678" y="1632486"/>
            <a:ext cx="89466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meu_dicionario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"nome"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"João"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30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"cidade"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"São Paulo"</a:t>
            </a:r>
            <a:endParaRPr lang="pt-BR" sz="28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meu_dicionario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  </a:t>
            </a:r>
            <a:r>
              <a:rPr lang="pt-BR" sz="28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30</a:t>
            </a:r>
            <a:endParaRPr lang="pt-BR" sz="28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10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C25DB6-16B1-33B8-D7E8-42F66CA12EB7}"/>
              </a:ext>
            </a:extLst>
          </p:cNvPr>
          <p:cNvSpPr txBox="1"/>
          <p:nvPr/>
        </p:nvSpPr>
        <p:spPr>
          <a:xfrm>
            <a:off x="1251678" y="125373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'Fábio Henrique'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'Trevezane'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'idade'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'altura'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1.8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'endereços'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'tal 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tal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'número'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123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'outra 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'número'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321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print(pessoa,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(pessoa))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chave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pessoa: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(chave, pessoa[chave])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F76D7-57CE-811C-03EE-829282E8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77" y="2781701"/>
            <a:ext cx="4357499" cy="1320855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Métodos Úteis Dicionários</a:t>
            </a:r>
          </a:p>
        </p:txBody>
      </p: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B02CB9E4-30D5-4E6B-F35E-A66253F5D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D250CE-CA0A-1DBE-5473-57E2BFC8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86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5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604F6D-5F82-7389-AF79-BB0DC4F081E8}"/>
              </a:ext>
            </a:extLst>
          </p:cNvPr>
          <p:cNvSpPr txBox="1"/>
          <p:nvPr/>
        </p:nvSpPr>
        <p:spPr>
          <a:xfrm>
            <a:off x="1251678" y="1663065"/>
            <a:ext cx="7991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'Fábio Henrique'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'Trevezane'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'idade'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D79568-2FF1-2F47-4950-8360FDE170DE}"/>
              </a:ext>
            </a:extLst>
          </p:cNvPr>
          <p:cNvSpPr txBox="1"/>
          <p:nvPr/>
        </p:nvSpPr>
        <p:spPr>
          <a:xfrm>
            <a:off x="1251678" y="363710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Imprime valores de dentro do dicionário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valor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(valor)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imprime a chave e valor do dicionário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chave, valor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(chave, valor)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90955EF5-605C-DAFA-DAE1-04E52C1A3C58}"/>
              </a:ext>
            </a:extLst>
          </p:cNvPr>
          <p:cNvSpPr/>
          <p:nvPr/>
        </p:nvSpPr>
        <p:spPr>
          <a:xfrm>
            <a:off x="9069355" y="2341984"/>
            <a:ext cx="2705878" cy="2006081"/>
          </a:xfrm>
          <a:prstGeom prst="borderCallout1">
            <a:avLst>
              <a:gd name="adj1" fmla="val 18750"/>
              <a:gd name="adj2" fmla="val -8333"/>
              <a:gd name="adj3" fmla="val -7500"/>
              <a:gd name="adj4" fmla="val -976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 12 estão uma relação de exemplos de funções para utilizar em dicionários</a:t>
            </a:r>
          </a:p>
        </p:txBody>
      </p:sp>
    </p:spTree>
    <p:extLst>
      <p:ext uri="{BB962C8B-B14F-4D97-AF65-F5344CB8AC3E}">
        <p14:creationId xmlns:p14="http://schemas.microsoft.com/office/powerpoint/2010/main" val="1851535742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1744</TotalTime>
  <Words>286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Consolas</vt:lpstr>
      <vt:lpstr>Gill Sans MT</vt:lpstr>
      <vt:lpstr>Impact</vt:lpstr>
      <vt:lpstr>Selo</vt:lpstr>
      <vt:lpstr>Apresentação do PowerPoint</vt:lpstr>
      <vt:lpstr>Dicionários</vt:lpstr>
      <vt:lpstr>Dicionários</vt:lpstr>
      <vt:lpstr>Dicionário </vt:lpstr>
      <vt:lpstr>Aula 10 </vt:lpstr>
      <vt:lpstr>Métodos Úteis Dicionários</vt:lpstr>
      <vt:lpstr>Aula 12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132</cp:revision>
  <dcterms:created xsi:type="dcterms:W3CDTF">2024-03-27T13:54:59Z</dcterms:created>
  <dcterms:modified xsi:type="dcterms:W3CDTF">2024-05-24T23:46:39Z</dcterms:modified>
</cp:coreProperties>
</file>