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8" r:id="rId4"/>
    <p:sldId id="279" r:id="rId5"/>
    <p:sldId id="28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Funções em Python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Dicionários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Dicionários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Em Python, um dicionário é uma estrutura de dados que mapeia chaves a valores. Ele é uma coleção não ordenada, mutável e indexada. Em outras palavras, você pode armazenar pares chave-valor em um dicionário, e os valores podem ser acessados ​​usando suas chaves correspondentes.</a:t>
            </a:r>
          </a:p>
        </p:txBody>
      </p:sp>
    </p:spTree>
    <p:extLst>
      <p:ext uri="{BB962C8B-B14F-4D97-AF65-F5344CB8AC3E}">
        <p14:creationId xmlns:p14="http://schemas.microsoft.com/office/powerpoint/2010/main" val="10186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3AECEE3-70F3-14B5-540B-975BC4CF25D3}"/>
              </a:ext>
            </a:extLst>
          </p:cNvPr>
          <p:cNvSpPr txBox="1"/>
          <p:nvPr/>
        </p:nvSpPr>
        <p:spPr>
          <a:xfrm>
            <a:off x="1251678" y="1632486"/>
            <a:ext cx="89466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2800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meu_dicionario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"nome"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"João"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"idade"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30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"cidade"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"São Paulo"</a:t>
            </a:r>
            <a:endParaRPr lang="pt-BR" sz="28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b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sz="2800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meu_dicionario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[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"idade"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])  </a:t>
            </a:r>
            <a:r>
              <a:rPr lang="pt-BR" sz="28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Saída: 30</a:t>
            </a:r>
            <a:endParaRPr lang="pt-BR" sz="28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10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2C25DB6-16B1-33B8-D7E8-42F66CA12EB7}"/>
              </a:ext>
            </a:extLst>
          </p:cNvPr>
          <p:cNvSpPr txBox="1"/>
          <p:nvPr/>
        </p:nvSpPr>
        <p:spPr>
          <a:xfrm>
            <a:off x="1251678" y="1253738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pessoa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'Fábio Henrique'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'sobrenome'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'Trevezane'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'idade'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18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'altura'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1.8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'endereços'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{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'rua'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'tal </a:t>
            </a:r>
            <a:r>
              <a:rPr lang="pt-BR" b="0" dirty="0" err="1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tal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'número'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123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{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'rua'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'outra rua'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'número'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321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],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print(pessoa,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(pessoa))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(pessoa[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(pessoa[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'sobrenome'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chave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pessoa: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(chave, pessoa[chave])</a:t>
            </a:r>
          </a:p>
        </p:txBody>
      </p:sp>
    </p:spTree>
    <p:extLst>
      <p:ext uri="{BB962C8B-B14F-4D97-AF65-F5344CB8AC3E}">
        <p14:creationId xmlns:p14="http://schemas.microsoft.com/office/powerpoint/2010/main" val="1663199305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1730</TotalTime>
  <Words>196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Consolas</vt:lpstr>
      <vt:lpstr>Gill Sans MT</vt:lpstr>
      <vt:lpstr>Impact</vt:lpstr>
      <vt:lpstr>Selo</vt:lpstr>
      <vt:lpstr>Apresentação do PowerPoint</vt:lpstr>
      <vt:lpstr>Dicionários</vt:lpstr>
      <vt:lpstr>Dicionários</vt:lpstr>
      <vt:lpstr>Dicionário </vt:lpstr>
      <vt:lpstr>Aula 10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129</cp:revision>
  <dcterms:created xsi:type="dcterms:W3CDTF">2024-03-27T13:54:59Z</dcterms:created>
  <dcterms:modified xsi:type="dcterms:W3CDTF">2024-05-22T23:07:04Z</dcterms:modified>
</cp:coreProperties>
</file>