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AF4B9D6F-CD03-C278-E0C5-197F30712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571625"/>
            <a:ext cx="10454548" cy="430796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Python é uma linguagem de programação interpretada, interativa e orientada a objetos. O mesmo incorporou módulos, exceções, tipagem dinâmica, tipos de dados dinâmicos de alto nível e classes. Há suporte a vários paradigmas de programação além da programação orientada a objetos, tal como programação procedural e funcional. O Python fornece ao desenvolvedor um poder notável aliado a uma sintaxe simples de clara. Possui interfaces para muitas chamadas e bibliotecas do sistema, bem como para vários sistemas de janelas, e é extensível através de linguagem como o C ou C++. Também é utilizado como linguagem de extensão para aplicativos que precisam de uma interface programável. Finalmente, o Python é portátil: o mesmo pode ser executado em várias variantes do Unix, incluindo Linux e Mac, e no Windows.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5B316F-6460-335E-3435-C0B3E4EE382A}"/>
              </a:ext>
            </a:extLst>
          </p:cNvPr>
          <p:cNvSpPr txBox="1"/>
          <p:nvPr/>
        </p:nvSpPr>
        <p:spPr>
          <a:xfrm>
            <a:off x="5337110" y="6290949"/>
            <a:ext cx="665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https://docs.python.org/pt-br/dev/faq/general.html#what-is-python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4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 Motivos para você aprender Python hoje - Sigmoidal">
            <a:extLst>
              <a:ext uri="{FF2B5EF4-FFF2-40B4-BE49-F238E27FC236}">
                <a16:creationId xmlns:a16="http://schemas.microsoft.com/office/drawing/2014/main" id="{24579DCB-778A-DD2E-BC94-FFE0A2508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320"/>
          <a:stretch/>
        </p:blipFill>
        <p:spPr bwMode="auto">
          <a:xfrm>
            <a:off x="1986180" y="1068866"/>
            <a:ext cx="8957335" cy="47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5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4EFAF6-6777-7783-A379-29971194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pt-BR" sz="1900">
                <a:solidFill>
                  <a:schemeClr val="accent1"/>
                </a:solidFill>
              </a:rPr>
              <a:t>Download </a:t>
            </a:r>
          </a:p>
        </p:txBody>
      </p:sp>
      <p:pic>
        <p:nvPicPr>
          <p:cNvPr id="2050" name="Picture 2" descr="How to download Python, best IDE and ready to code | by Cho Zin Thet |  Medium">
            <a:extLst>
              <a:ext uri="{FF2B5EF4-FFF2-40B4-BE49-F238E27FC236}">
                <a16:creationId xmlns:a16="http://schemas.microsoft.com/office/drawing/2014/main" id="{C4BB31F5-4A7E-5343-A7C8-330A60D32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1241047"/>
            <a:ext cx="5978273" cy="406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6E5C4-45BF-7EDD-6707-1C7FF3B3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pt-BR" sz="1600">
                <a:solidFill>
                  <a:schemeClr val="bg1"/>
                </a:solidFill>
                <a:hlinkClick r:id="rId3"/>
              </a:rPr>
              <a:t>VSCode:</a:t>
            </a:r>
            <a:br>
              <a:rPr lang="pt-BR" sz="1600">
                <a:solidFill>
                  <a:schemeClr val="bg1"/>
                </a:solidFill>
                <a:hlinkClick r:id="rId3"/>
              </a:rPr>
            </a:br>
            <a:r>
              <a:rPr lang="pt-BR" sz="1600">
                <a:solidFill>
                  <a:schemeClr val="bg1"/>
                </a:solidFill>
                <a:hlinkClick r:id="rId3"/>
              </a:rPr>
              <a:t>https://code.visualstudio.com/download</a:t>
            </a:r>
            <a:endParaRPr lang="pt-BR" sz="1600">
              <a:solidFill>
                <a:schemeClr val="bg1"/>
              </a:solidFill>
            </a:endParaRPr>
          </a:p>
          <a:p>
            <a:r>
              <a:rPr lang="pt-BR" sz="1600">
                <a:solidFill>
                  <a:schemeClr val="bg1"/>
                </a:solidFill>
                <a:hlinkClick r:id="rId4"/>
              </a:rPr>
              <a:t>Python:</a:t>
            </a:r>
            <a:br>
              <a:rPr lang="pt-BR" sz="1600">
                <a:solidFill>
                  <a:schemeClr val="bg1"/>
                </a:solidFill>
                <a:hlinkClick r:id="rId4"/>
              </a:rPr>
            </a:br>
            <a:r>
              <a:rPr lang="pt-BR" sz="1600">
                <a:solidFill>
                  <a:schemeClr val="bg1"/>
                </a:solidFill>
                <a:hlinkClick r:id="rId4"/>
              </a:rPr>
              <a:t>https://www.python.org/downloads/</a:t>
            </a:r>
            <a:endParaRPr lang="pt-BR" sz="1600">
              <a:solidFill>
                <a:schemeClr val="bg1"/>
              </a:solidFill>
            </a:endParaRPr>
          </a:p>
          <a:p>
            <a:r>
              <a:rPr lang="pt-BR" sz="1600">
                <a:solidFill>
                  <a:schemeClr val="bg1"/>
                </a:solidFill>
              </a:rPr>
              <a:t>Anaconda:</a:t>
            </a:r>
            <a:br>
              <a:rPr lang="pt-BR" sz="1600">
                <a:solidFill>
                  <a:schemeClr val="bg1"/>
                </a:solidFill>
              </a:rPr>
            </a:br>
            <a:r>
              <a:rPr lang="pt-BR" sz="1600">
                <a:solidFill>
                  <a:schemeClr val="bg1"/>
                </a:solidFill>
              </a:rPr>
              <a:t>https://www.anaconda.com/installation-success?source=installer</a:t>
            </a:r>
          </a:p>
        </p:txBody>
      </p:sp>
    </p:spTree>
    <p:extLst>
      <p:ext uri="{BB962C8B-B14F-4D97-AF65-F5344CB8AC3E}">
        <p14:creationId xmlns:p14="http://schemas.microsoft.com/office/powerpoint/2010/main" val="321003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9A7006-A7FF-FAFD-A5EA-2CD9F9C8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C64DD9-DA12-588D-BD96-FF5129E4CA4B}"/>
              </a:ext>
            </a:extLst>
          </p:cNvPr>
          <p:cNvSpPr/>
          <p:nvPr/>
        </p:nvSpPr>
        <p:spPr>
          <a:xfrm rot="7114163">
            <a:off x="2086180" y="1171105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C426CCE-BF62-03D4-4A7D-8006774BC34C}"/>
              </a:ext>
            </a:extLst>
          </p:cNvPr>
          <p:cNvSpPr/>
          <p:nvPr/>
        </p:nvSpPr>
        <p:spPr>
          <a:xfrm rot="12909798">
            <a:off x="3981318" y="1764568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6D732B-42B7-D80F-F076-2B69AA69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0" t="19822" r="10487" b="31893"/>
          <a:stretch/>
        </p:blipFill>
        <p:spPr>
          <a:xfrm>
            <a:off x="5752032" y="236668"/>
            <a:ext cx="720762" cy="6669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F8100F-3F42-0A68-7DFC-9486A37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6295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C170C4-9491-2CEB-0C17-E9EAC58BB31A}"/>
              </a:ext>
            </a:extLst>
          </p:cNvPr>
          <p:cNvSpPr txBox="1"/>
          <p:nvPr/>
        </p:nvSpPr>
        <p:spPr>
          <a:xfrm>
            <a:off x="4184724" y="1893346"/>
            <a:ext cx="24527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Crie uma pasta</a:t>
            </a:r>
          </a:p>
          <a:p>
            <a:r>
              <a:rPr lang="pt-BR" b="1" dirty="0">
                <a:solidFill>
                  <a:schemeClr val="tx1"/>
                </a:solidFill>
              </a:rPr>
              <a:t>Depois abra a pasta no </a:t>
            </a:r>
            <a:r>
              <a:rPr lang="pt-BR" b="1" dirty="0" err="1">
                <a:solidFill>
                  <a:schemeClr val="tx1"/>
                </a:solidFill>
              </a:rPr>
              <a:t>VSCode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6BAF64-032E-83D0-3268-C94A8076BAB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710927" y="570155"/>
            <a:ext cx="3041105" cy="14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F4595E-8228-328E-ECC5-4D5936B3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AB5B33-B7D2-8BB4-208C-4110683C6A56}"/>
              </a:ext>
            </a:extLst>
          </p:cNvPr>
          <p:cNvSpPr txBox="1"/>
          <p:nvPr/>
        </p:nvSpPr>
        <p:spPr>
          <a:xfrm>
            <a:off x="559396" y="2732443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Criar Primeiro arquivo</a:t>
            </a:r>
          </a:p>
          <a:p>
            <a:r>
              <a:rPr lang="pt-BR" b="1" dirty="0">
                <a:solidFill>
                  <a:schemeClr val="tx1"/>
                </a:solidFill>
              </a:rPr>
              <a:t>HellowWord.py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847693E-B158-5CD9-7BA3-30704D6D2437}"/>
              </a:ext>
            </a:extLst>
          </p:cNvPr>
          <p:cNvCxnSpPr>
            <a:cxnSpLocks/>
          </p:cNvCxnSpPr>
          <p:nvPr/>
        </p:nvCxnSpPr>
        <p:spPr>
          <a:xfrm flipV="1">
            <a:off x="1796527" y="1247887"/>
            <a:ext cx="311972" cy="135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5A6E8D-39E0-0F39-E7B5-A747C8233464}"/>
              </a:ext>
            </a:extLst>
          </p:cNvPr>
          <p:cNvSpPr txBox="1"/>
          <p:nvPr/>
        </p:nvSpPr>
        <p:spPr>
          <a:xfrm>
            <a:off x="5439782" y="1957020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Escreva o código</a:t>
            </a:r>
          </a:p>
          <a:p>
            <a:r>
              <a:rPr lang="pt-BR" b="1" dirty="0">
                <a:solidFill>
                  <a:schemeClr val="tx1"/>
                </a:solidFill>
              </a:rPr>
              <a:t>Print(“</a:t>
            </a:r>
            <a:r>
              <a:rPr lang="pt-BR" b="1" dirty="0" err="1">
                <a:solidFill>
                  <a:schemeClr val="tx1"/>
                </a:solidFill>
              </a:rPr>
              <a:t>hellow</a:t>
            </a:r>
            <a:r>
              <a:rPr lang="pt-BR" b="1" dirty="0">
                <a:solidFill>
                  <a:schemeClr val="tx1"/>
                </a:solidFill>
              </a:rPr>
              <a:t> word”)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B24B01-BB67-7ED3-D5B7-29957E12F27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5034579" y="946673"/>
            <a:ext cx="1889759" cy="10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59CDAC9-47A7-D036-BE2E-0A71F6BC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287" y="311972"/>
            <a:ext cx="885713" cy="23760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1D171-94DE-DBE8-84B6-819323CD1A4C}"/>
              </a:ext>
            </a:extLst>
          </p:cNvPr>
          <p:cNvSpPr txBox="1"/>
          <p:nvPr/>
        </p:nvSpPr>
        <p:spPr>
          <a:xfrm>
            <a:off x="10286100" y="1531210"/>
            <a:ext cx="14630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Executar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FCCB1D-F9D6-A699-1D9D-FE582EA5F689}"/>
              </a:ext>
            </a:extLst>
          </p:cNvPr>
          <p:cNvCxnSpPr>
            <a:cxnSpLocks/>
          </p:cNvCxnSpPr>
          <p:nvPr/>
        </p:nvCxnSpPr>
        <p:spPr>
          <a:xfrm flipV="1">
            <a:off x="10908254" y="535221"/>
            <a:ext cx="56029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5007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112</TotalTime>
  <Words>232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Selo</vt:lpstr>
      <vt:lpstr>Apresentação do PowerPoint</vt:lpstr>
      <vt:lpstr>Python</vt:lpstr>
      <vt:lpstr>Apresentação do PowerPoint</vt:lpstr>
      <vt:lpstr>Download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8</cp:revision>
  <dcterms:created xsi:type="dcterms:W3CDTF">2024-03-27T13:54:59Z</dcterms:created>
  <dcterms:modified xsi:type="dcterms:W3CDTF">2024-04-01T22:22:56Z</dcterms:modified>
</cp:coreProperties>
</file>