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62FB3A-9434-120A-F288-72BA759E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35318" cy="3429000"/>
          </a:xfrm>
          <a:prstGeom prst="rect">
            <a:avLst/>
          </a:prstGeom>
        </p:spPr>
      </p:pic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01F16429-2149-FE21-312D-871AFC83116F}"/>
              </a:ext>
            </a:extLst>
          </p:cNvPr>
          <p:cNvSpPr/>
          <p:nvPr/>
        </p:nvSpPr>
        <p:spPr>
          <a:xfrm>
            <a:off x="9143103" y="2721685"/>
            <a:ext cx="2216076" cy="806824"/>
          </a:xfrm>
          <a:prstGeom prst="borderCallout1">
            <a:avLst>
              <a:gd name="adj1" fmla="val 18750"/>
              <a:gd name="adj2" fmla="val -8333"/>
              <a:gd name="adj3" fmla="val -100345"/>
              <a:gd name="adj4" fmla="val -120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Comentários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B8C1BF-437D-7363-BBFD-28A0744CB020}"/>
              </a:ext>
            </a:extLst>
          </p:cNvPr>
          <p:cNvSpPr txBox="1"/>
          <p:nvPr/>
        </p:nvSpPr>
        <p:spPr>
          <a:xfrm>
            <a:off x="3048897" y="4910866"/>
            <a:ext cx="6094206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/>
              <a:t>Comentários são trechos de texto inseridos no código-fonte que não são interpretados pelo compilador ou interpretador, sendo destinados a fornecer explicações e informações adicionais para os programadores que irão ler e manter o código no futuro.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0F6D58-E2E0-1E5D-BB93-C33F108A6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88" y="613492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3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CDF94580-021E-4634-3190-FFE33310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548"/>
            <a:ext cx="12192000" cy="6883548"/>
          </a:xfrm>
          <a:prstGeom prst="rect">
            <a:avLst/>
          </a:prstGeom>
        </p:spPr>
      </p:pic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5E13FACB-933A-6BBE-58E1-AA4FE5537674}"/>
              </a:ext>
            </a:extLst>
          </p:cNvPr>
          <p:cNvSpPr/>
          <p:nvPr/>
        </p:nvSpPr>
        <p:spPr>
          <a:xfrm>
            <a:off x="7916731" y="5637008"/>
            <a:ext cx="2216076" cy="806824"/>
          </a:xfrm>
          <a:prstGeom prst="borderCallout1">
            <a:avLst>
              <a:gd name="adj1" fmla="val -14583"/>
              <a:gd name="adj2" fmla="val 63997"/>
              <a:gd name="adj3" fmla="val -96345"/>
              <a:gd name="adj4" fmla="val 155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Finaliza Terminal</a:t>
            </a:r>
          </a:p>
        </p:txBody>
      </p:sp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8570DFDC-0C2E-E9A5-65FF-F35726317E99}"/>
              </a:ext>
            </a:extLst>
          </p:cNvPr>
          <p:cNvSpPr/>
          <p:nvPr/>
        </p:nvSpPr>
        <p:spPr>
          <a:xfrm>
            <a:off x="4701988" y="3256877"/>
            <a:ext cx="2216076" cy="806824"/>
          </a:xfrm>
          <a:prstGeom prst="borderCallout1">
            <a:avLst>
              <a:gd name="adj1" fmla="val 128084"/>
              <a:gd name="adj2" fmla="val 51376"/>
              <a:gd name="adj3" fmla="val 248988"/>
              <a:gd name="adj4" fmla="val 7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Comando </a:t>
            </a:r>
            <a:r>
              <a:rPr lang="pt-BR" dirty="0" err="1"/>
              <a:t>Clear</a:t>
            </a:r>
            <a:endParaRPr lang="pt-BR" dirty="0"/>
          </a:p>
          <a:p>
            <a:pPr algn="ctr"/>
            <a:r>
              <a:rPr lang="pt-BR" dirty="0"/>
              <a:t>Limpa Termina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E7BD099-C52B-ABBF-09EA-916B0225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198" y="613492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6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Print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596D0-DF56-2709-C7B1-4CFF6211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4470"/>
            <a:ext cx="5617752" cy="478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#Função Print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#Números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#Texto precisa de Aspas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"Um Dois Três"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#Separador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#quebra de linha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,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sz="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E2069B-03DE-FE09-B2FA-92BA5CAC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15" y="20849"/>
            <a:ext cx="6187463" cy="340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8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596D0-DF56-2709-C7B1-4CFF6211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4470"/>
            <a:ext cx="4063272" cy="47891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#String em Python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#Aspas Simples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de Python'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#Apas Duplas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 de Python"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#Exibir aspas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'"Observações"'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#Mostrar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caracter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especial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"Curso</a:t>
            </a:r>
            <a:r>
              <a:rPr lang="pt-B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 de Python"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#Concatenação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 de Python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 2024“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3ADB88-3313-DD6E-BA58-C5A546CB8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009" y="0"/>
            <a:ext cx="5880669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6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e </a:t>
            </a:r>
            <a:r>
              <a:rPr lang="pt-BR" dirty="0" err="1"/>
              <a:t>Float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596D0-DF56-2709-C7B1-4CFF6211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5" y="1474470"/>
            <a:ext cx="5077610" cy="478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#Int e </a:t>
            </a:r>
            <a:r>
              <a:rPr lang="pt-BR" sz="1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Float</a:t>
            </a:r>
            <a:endParaRPr lang="pt-B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#Inteiros números positivos e negativos mais sem casas decimais 1 -1</a:t>
            </a:r>
            <a:endParaRPr lang="pt-B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#Float número com casas decimais 1.5</a:t>
            </a:r>
          </a:p>
          <a:p>
            <a:pPr marL="0" indent="0">
              <a:buNone/>
            </a:pPr>
            <a:r>
              <a:rPr lang="pt-BR" sz="17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pt-B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 programação utilizamos o . e não ,</a:t>
            </a:r>
            <a:endParaRPr lang="pt-BR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#int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#float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D25C367-57A6-0E09-172A-1852E65C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85" y="0"/>
            <a:ext cx="672711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7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596D0-DF56-2709-C7B1-4CFF6211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5" y="1474470"/>
            <a:ext cx="4340136" cy="478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#Função </a:t>
            </a:r>
            <a:r>
              <a:rPr lang="pt-B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retorna o tipo do dado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Hellow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Word"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    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</a:t>
            </a:r>
          </a:p>
          <a:p>
            <a:pPr marL="0" indent="0"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D975DD-7221-EA8C-298F-D7F7F96C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11" y="20849"/>
            <a:ext cx="7440063" cy="3962953"/>
          </a:xfrm>
          <a:prstGeom prst="rect">
            <a:avLst/>
          </a:prstGeom>
        </p:spPr>
      </p:pic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BC0EC4E7-C4A8-BC5E-1BAE-17487C577F46}"/>
              </a:ext>
            </a:extLst>
          </p:cNvPr>
          <p:cNvSpPr/>
          <p:nvPr/>
        </p:nvSpPr>
        <p:spPr>
          <a:xfrm>
            <a:off x="4250167" y="4576706"/>
            <a:ext cx="2216076" cy="806824"/>
          </a:xfrm>
          <a:prstGeom prst="borderCallout1">
            <a:avLst>
              <a:gd name="adj1" fmla="val 46751"/>
              <a:gd name="adj2" fmla="val 106230"/>
              <a:gd name="adj3" fmla="val -121678"/>
              <a:gd name="adj4" fmla="val 162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Retorno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B56DD8-FFA5-7DA1-2721-A0B01876D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837" y="985496"/>
            <a:ext cx="7354326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8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Boolean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596D0-DF56-2709-C7B1-4CFF6211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8" y="1474470"/>
            <a:ext cx="4625213" cy="47891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#Tipos de dados Lógicos</a:t>
            </a:r>
            <a:endParaRPr lang="pt-BR" sz="2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#Boolean tipo </a:t>
            </a:r>
            <a:r>
              <a:rPr lang="pt-BR" sz="2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 False</a:t>
            </a:r>
            <a:endParaRPr lang="pt-BR" sz="2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#Tipo </a:t>
            </a:r>
            <a:r>
              <a:rPr lang="pt-BR" sz="2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bool</a:t>
            </a:r>
            <a:endParaRPr lang="pt-BR" sz="2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#Opperadores lógicos </a:t>
            </a:r>
            <a:br>
              <a:rPr lang="pt-BR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pt-BR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== | &gt; | &gt;= | &lt;= | &lt; | &lt;&gt;</a:t>
            </a:r>
            <a:endParaRPr lang="pt-BR" sz="2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#bool</a:t>
            </a:r>
            <a:endParaRPr lang="pt-BR" sz="2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#Retorno Tipo</a:t>
            </a:r>
            <a:endParaRPr lang="pt-BR" sz="2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B56DD8-FFA5-7DA1-2721-A0B01876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74" y="93111"/>
            <a:ext cx="7354326" cy="4887007"/>
          </a:xfrm>
          <a:prstGeom prst="rect">
            <a:avLst/>
          </a:prstGeom>
        </p:spPr>
      </p:pic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BC0EC4E7-C4A8-BC5E-1BAE-17487C577F46}"/>
              </a:ext>
            </a:extLst>
          </p:cNvPr>
          <p:cNvSpPr/>
          <p:nvPr/>
        </p:nvSpPr>
        <p:spPr>
          <a:xfrm>
            <a:off x="4837674" y="5726094"/>
            <a:ext cx="2216076" cy="806824"/>
          </a:xfrm>
          <a:prstGeom prst="borderCallout1">
            <a:avLst>
              <a:gd name="adj1" fmla="val 46751"/>
              <a:gd name="adj2" fmla="val 106230"/>
              <a:gd name="adj3" fmla="val -152345"/>
              <a:gd name="adj4" fmla="val 146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Retorno</a:t>
            </a:r>
          </a:p>
        </p:txBody>
      </p:sp>
    </p:spTree>
    <p:extLst>
      <p:ext uri="{BB962C8B-B14F-4D97-AF65-F5344CB8AC3E}">
        <p14:creationId xmlns:p14="http://schemas.microsoft.com/office/powerpoint/2010/main" val="3430971512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171</TotalTime>
  <Words>308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Consolas</vt:lpstr>
      <vt:lpstr>Gill Sans MT</vt:lpstr>
      <vt:lpstr>Impact</vt:lpstr>
      <vt:lpstr>Selo</vt:lpstr>
      <vt:lpstr>Apresentação do PowerPoint</vt:lpstr>
      <vt:lpstr>Apresentação do PowerPoint</vt:lpstr>
      <vt:lpstr>Apresentação do PowerPoint</vt:lpstr>
      <vt:lpstr>Função Print</vt:lpstr>
      <vt:lpstr>String</vt:lpstr>
      <vt:lpstr>Int e Float</vt:lpstr>
      <vt:lpstr>Type</vt:lpstr>
      <vt:lpstr>Boolean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21</cp:revision>
  <dcterms:created xsi:type="dcterms:W3CDTF">2024-03-27T13:54:59Z</dcterms:created>
  <dcterms:modified xsi:type="dcterms:W3CDTF">2024-03-28T13:12:40Z</dcterms:modified>
</cp:coreProperties>
</file>