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 Format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D5C4DC-5891-82F6-5E51-3A08366EBFE2}"/>
              </a:ext>
            </a:extLst>
          </p:cNvPr>
          <p:cNvSpPr txBox="1"/>
          <p:nvPr/>
        </p:nvSpPr>
        <p:spPr>
          <a:xfrm>
            <a:off x="1362659" y="1874517"/>
            <a:ext cx="89849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'AAAAA'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'BBBBBB'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'b=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{nome2}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{nome1}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{nome1}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c=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{nome3:.2f}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nome2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nome3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formato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7869B89B-2AF9-2E14-3495-A317176CCFB4}"/>
              </a:ext>
            </a:extLst>
          </p:cNvPr>
          <p:cNvSpPr/>
          <p:nvPr/>
        </p:nvSpPr>
        <p:spPr>
          <a:xfrm>
            <a:off x="8686801" y="937672"/>
            <a:ext cx="2889196" cy="1646908"/>
          </a:xfrm>
          <a:prstGeom prst="borderCallout1">
            <a:avLst>
              <a:gd name="adj1" fmla="val 18750"/>
              <a:gd name="adj2" fmla="val -8333"/>
              <a:gd name="adj3" fmla="val 123728"/>
              <a:gd name="adj4" fmla="val -87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Montando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6D051AD6-86DF-8CFF-C703-0641E9F9040C}"/>
              </a:ext>
            </a:extLst>
          </p:cNvPr>
          <p:cNvSpPr/>
          <p:nvPr/>
        </p:nvSpPr>
        <p:spPr>
          <a:xfrm>
            <a:off x="8801878" y="4729407"/>
            <a:ext cx="2889196" cy="1646908"/>
          </a:xfrm>
          <a:prstGeom prst="borderCallout1">
            <a:avLst>
              <a:gd name="adj1" fmla="val 18750"/>
              <a:gd name="adj2" fmla="val -8333"/>
              <a:gd name="adj3" fmla="val 1919"/>
              <a:gd name="adj4" fmla="val -7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Montando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19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dados do Usuário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D5C4DC-5891-82F6-5E51-3A08366EBFE2}"/>
              </a:ext>
            </a:extLst>
          </p:cNvPr>
          <p:cNvSpPr txBox="1"/>
          <p:nvPr/>
        </p:nvSpPr>
        <p:spPr>
          <a:xfrm>
            <a:off x="432099" y="2005182"/>
            <a:ext cx="89849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#Função input para receber os valores do usuário.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#Os valores são coletados em forma de texto.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#Para realizar algum calculo com os mesmo é necessário realizar a conversão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numero_1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um número: 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outro número: 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int_numero_1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numero_1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int_numero_2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numero_2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soma dos números é: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int_numero_1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int_numero_2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6D051AD6-86DF-8CFF-C703-0641E9F9040C}"/>
              </a:ext>
            </a:extLst>
          </p:cNvPr>
          <p:cNvSpPr/>
          <p:nvPr/>
        </p:nvSpPr>
        <p:spPr>
          <a:xfrm>
            <a:off x="8643257" y="4104255"/>
            <a:ext cx="2693437" cy="952936"/>
          </a:xfrm>
          <a:prstGeom prst="borderCallout1">
            <a:avLst>
              <a:gd name="adj1" fmla="val 18750"/>
              <a:gd name="adj2" fmla="val -8333"/>
              <a:gd name="adj3" fmla="val 73871"/>
              <a:gd name="adj4" fmla="val -142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Conversão.</a:t>
            </a:r>
          </a:p>
        </p:txBody>
      </p:sp>
    </p:spTree>
    <p:extLst>
      <p:ext uri="{BB962C8B-B14F-4D97-AF65-F5344CB8AC3E}">
        <p14:creationId xmlns:p14="http://schemas.microsoft.com/office/powerpoint/2010/main" val="40599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82CDE5-8263-C599-40CB-0FE75BBAE7A3}"/>
              </a:ext>
            </a:extLst>
          </p:cNvPr>
          <p:cNvSpPr txBox="1"/>
          <p:nvPr/>
        </p:nvSpPr>
        <p:spPr>
          <a:xfrm>
            <a:off x="762000" y="1874517"/>
            <a:ext cx="79986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#Converter o valor de Dólares em reais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valor em $: 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taxa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'Taxa de conversão para R$: 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taxa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soma dos números é: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72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82CDE5-8263-C599-40CB-0FE75BBAE7A3}"/>
              </a:ext>
            </a:extLst>
          </p:cNvPr>
          <p:cNvSpPr txBox="1"/>
          <p:nvPr/>
        </p:nvSpPr>
        <p:spPr>
          <a:xfrm>
            <a:off x="1251678" y="1529284"/>
            <a:ext cx="86481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#Flutuante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numero_float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 de ponto flutuante: 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numero_float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#Inteiro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 inteiro: 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#String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mensagem_int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 número é: 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mensagem_float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 número é: "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numero_float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mensagem_int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mensagem_float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38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E2664-8362-AC90-2F75-60FCAB19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54945"/>
            <a:ext cx="2262249" cy="4148110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2A1A00"/>
                </a:solidFill>
              </a:rPr>
              <a:t>Variável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559F2-202B-9606-8C7C-4D8B84FC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4"/>
            <a:ext cx="8028803" cy="4409751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chemeClr val="bg2"/>
                </a:solidFill>
              </a:rPr>
              <a:t>Uma variável em programação é um espaço de armazenamento na memória do computador que contém um valor. Esse valor pode ser alterado e manipulado ao longo da execução de um programa. As variáveis são usadas para armazenar dados temporários ou permanentes que serão usados em cálculos, tomadas de decisão, processamento de entrada/saída e em muitas outras tarefas dentro de um programa de computador.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C74B44-2538-8346-1136-1E426B71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5" y="1269402"/>
            <a:ext cx="9714155" cy="5357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#Evitar caracteres especiais como @, #, $, etc.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#Evitar começar com números.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#Escolher nomes descritivos que indiquem claramente o propósito da variável.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#Var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"Meu Nome"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nome_completo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"Meu Nome Sobrenome"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#Var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#Var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maior_idade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#Var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1500.00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"Nome: 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Convertendo idade para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 Idade: 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maior_idade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Convertendo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maior_idade</a:t>
            </a: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Salário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pt-B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pt-B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Convertendo salário para </a:t>
            </a:r>
            <a:r>
              <a:rPr lang="pt-B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6EBBB7-5DA9-A35C-CC55-0085D3F2E3C7}"/>
              </a:ext>
            </a:extLst>
          </p:cNvPr>
          <p:cNvSpPr txBox="1"/>
          <p:nvPr/>
        </p:nvSpPr>
        <p:spPr>
          <a:xfrm>
            <a:off x="7135010" y="6488668"/>
            <a:ext cx="4881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Documentação: https://peps.python.org/pep-0008/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75AE0FA8-4BE4-C889-B6F2-7287C778DEC5}"/>
              </a:ext>
            </a:extLst>
          </p:cNvPr>
          <p:cNvSpPr/>
          <p:nvPr/>
        </p:nvSpPr>
        <p:spPr>
          <a:xfrm>
            <a:off x="6250193" y="3270325"/>
            <a:ext cx="1602889" cy="785308"/>
          </a:xfrm>
          <a:prstGeom prst="borderCallout1">
            <a:avLst>
              <a:gd name="adj1" fmla="val 18750"/>
              <a:gd name="adj2" fmla="val -8333"/>
              <a:gd name="adj3" fmla="val 282363"/>
              <a:gd name="adj4" fmla="val -247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 Concatena</a:t>
            </a:r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4EECBB02-1EFF-DB01-305B-4D2CC48572D6}"/>
              </a:ext>
            </a:extLst>
          </p:cNvPr>
          <p:cNvSpPr/>
          <p:nvPr/>
        </p:nvSpPr>
        <p:spPr>
          <a:xfrm>
            <a:off x="6250192" y="4307552"/>
            <a:ext cx="1602889" cy="785308"/>
          </a:xfrm>
          <a:prstGeom prst="borderCallout1">
            <a:avLst>
              <a:gd name="adj1" fmla="val 18750"/>
              <a:gd name="adj2" fmla="val -8333"/>
              <a:gd name="adj3" fmla="val 191952"/>
              <a:gd name="adj4" fmla="val -252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Converte valor para texto</a:t>
            </a:r>
          </a:p>
        </p:txBody>
      </p:sp>
    </p:spTree>
    <p:extLst>
      <p:ext uri="{BB962C8B-B14F-4D97-AF65-F5344CB8AC3E}">
        <p14:creationId xmlns:p14="http://schemas.microsoft.com/office/powerpoint/2010/main" val="10614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20FC15-4F31-672F-C3B0-0ACF2533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B5AA7F-9277-CCFE-729E-04EB681A5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84" y="2155032"/>
            <a:ext cx="10108109" cy="3665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68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5" y="1269402"/>
            <a:ext cx="11645592" cy="535730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adicao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'Adição'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adicao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subtracao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'Subtração'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subtracao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multiplicacao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'Multiplicação'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multiplicacao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'Divisão'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divisao_inteira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#inteiro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'Divisão inteira'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divisao_inteira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exponenciacao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'Exponenciação'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exponenciacao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resto da divisão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'Módulo'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1E3593-0115-CCE3-1182-1D36E7D37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5"/>
          <a:stretch/>
        </p:blipFill>
        <p:spPr>
          <a:xfrm>
            <a:off x="8798767" y="4828387"/>
            <a:ext cx="3393233" cy="20296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075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596D0-DF56-2709-C7B1-4CFF6211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5" y="1269402"/>
            <a:ext cx="11645592" cy="535730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#Concatenação apenas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'Fábio'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'Trevezane'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concatenacao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a_dez_vezes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#Realiza a repetição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tres_vezes_fabio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'Fábio'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#Realiza repetição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a_dez_fabio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tres_vezes_fabio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C5612F-60A1-68D6-5911-68EA1D2D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37" y="5248198"/>
            <a:ext cx="5448563" cy="16098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651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URSO PYTHON | Mind Map">
            <a:extLst>
              <a:ext uri="{FF2B5EF4-FFF2-40B4-BE49-F238E27FC236}">
                <a16:creationId xmlns:a16="http://schemas.microsoft.com/office/drawing/2014/main" id="{F610DA27-E3F1-44BB-66D3-D227AC9A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0848"/>
            <a:ext cx="4248150" cy="683715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B92B8A-B91D-5E62-E315-32C14942248D}"/>
              </a:ext>
            </a:extLst>
          </p:cNvPr>
          <p:cNvSpPr txBox="1"/>
          <p:nvPr/>
        </p:nvSpPr>
        <p:spPr>
          <a:xfrm>
            <a:off x="1251678" y="1358891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(n + n)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**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* / // %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+ -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conta_1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conta_1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D5C4DC-5891-82F6-5E51-3A08366EBFE2}"/>
              </a:ext>
            </a:extLst>
          </p:cNvPr>
          <p:cNvSpPr txBox="1"/>
          <p:nvPr/>
        </p:nvSpPr>
        <p:spPr>
          <a:xfrm>
            <a:off x="1194709" y="3744784"/>
            <a:ext cx="6106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'Fábio'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1.79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'tem'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 altura,'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'pesa'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'quilos e seu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imc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é'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88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 </a:t>
            </a:r>
            <a:r>
              <a:rPr lang="pt-BR" dirty="0" err="1"/>
              <a:t>F‘Strings</a:t>
            </a:r>
            <a:r>
              <a:rPr lang="pt-BR" dirty="0"/>
              <a:t>’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D5C4DC-5891-82F6-5E51-3A08366EBFE2}"/>
              </a:ext>
            </a:extLst>
          </p:cNvPr>
          <p:cNvSpPr txBox="1"/>
          <p:nvPr/>
        </p:nvSpPr>
        <p:spPr>
          <a:xfrm>
            <a:off x="1362659" y="1874517"/>
            <a:ext cx="89849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'Fábio'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1.79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imc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altura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tem altura de altura'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'pesa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peso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quilos e seu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imc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é'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imc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7869B89B-2AF9-2E14-3495-A317176CCFB4}"/>
              </a:ext>
            </a:extLst>
          </p:cNvPr>
          <p:cNvSpPr/>
          <p:nvPr/>
        </p:nvSpPr>
        <p:spPr>
          <a:xfrm>
            <a:off x="8686801" y="937672"/>
            <a:ext cx="2889196" cy="1646908"/>
          </a:xfrm>
          <a:prstGeom prst="borderCallout1">
            <a:avLst>
              <a:gd name="adj1" fmla="val 18750"/>
              <a:gd name="adj2" fmla="val -8333"/>
              <a:gd name="adj3" fmla="val 123728"/>
              <a:gd name="adj4" fmla="val -87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Maneira mais profissional de trabalhar com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6D051AD6-86DF-8CFF-C703-0641E9F9040C}"/>
              </a:ext>
            </a:extLst>
          </p:cNvPr>
          <p:cNvSpPr/>
          <p:nvPr/>
        </p:nvSpPr>
        <p:spPr>
          <a:xfrm>
            <a:off x="8801878" y="4729407"/>
            <a:ext cx="2889196" cy="1646908"/>
          </a:xfrm>
          <a:prstGeom prst="borderCallout1">
            <a:avLst>
              <a:gd name="adj1" fmla="val 18750"/>
              <a:gd name="adj2" fmla="val -8333"/>
              <a:gd name="adj3" fmla="val -4313"/>
              <a:gd name="adj4" fmla="val -15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Duas casas decimais.</a:t>
            </a:r>
          </a:p>
        </p:txBody>
      </p:sp>
    </p:spTree>
    <p:extLst>
      <p:ext uri="{BB962C8B-B14F-4D97-AF65-F5344CB8AC3E}">
        <p14:creationId xmlns:p14="http://schemas.microsoft.com/office/powerpoint/2010/main" val="4163609285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476</TotalTime>
  <Words>879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Gill Sans MT</vt:lpstr>
      <vt:lpstr>Impact</vt:lpstr>
      <vt:lpstr>Selo</vt:lpstr>
      <vt:lpstr>Apresentação do PowerPoint</vt:lpstr>
      <vt:lpstr>Variável</vt:lpstr>
      <vt:lpstr>Variáveis</vt:lpstr>
      <vt:lpstr>Apresentação do PowerPoint</vt:lpstr>
      <vt:lpstr>Exercício</vt:lpstr>
      <vt:lpstr>Operadores Aritméticos</vt:lpstr>
      <vt:lpstr>Concatenação</vt:lpstr>
      <vt:lpstr>Exercício</vt:lpstr>
      <vt:lpstr>Aprendendo  F‘Strings’ </vt:lpstr>
      <vt:lpstr>Aprendendo  Format</vt:lpstr>
      <vt:lpstr>Obtendo dados do Usuário</vt:lpstr>
      <vt:lpstr>Exercício</vt:lpstr>
      <vt:lpstr>Conversores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33</cp:revision>
  <dcterms:created xsi:type="dcterms:W3CDTF">2024-03-27T13:54:59Z</dcterms:created>
  <dcterms:modified xsi:type="dcterms:W3CDTF">2024-04-01T22:04:17Z</dcterms:modified>
</cp:coreProperties>
</file>