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4" r:id="rId6"/>
    <p:sldId id="271" r:id="rId7"/>
    <p:sldId id="272" r:id="rId8"/>
    <p:sldId id="273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Condicionais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9C25A5-EEEC-47DF-5450-E67A4F799DC1}"/>
              </a:ext>
            </a:extLst>
          </p:cNvPr>
          <p:cNvSpPr txBox="1"/>
          <p:nvPr/>
        </p:nvSpPr>
        <p:spPr>
          <a:xfrm>
            <a:off x="1251678" y="1485228"/>
            <a:ext cx="99917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ECECEC"/>
                </a:solidFill>
                <a:effectLst/>
                <a:latin typeface="Söhne"/>
              </a:rPr>
              <a:t>Um "bug" em programação é um termo que se refere a um erro ou defeito no código de um programa de computador que faz com que ele não funcione conforme esperado.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0C45EF-6050-0A9F-E892-A59B82DEB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39"/>
          <a:stretch/>
        </p:blipFill>
        <p:spPr>
          <a:xfrm>
            <a:off x="6327517" y="3663592"/>
            <a:ext cx="5473957" cy="2812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CC1269-E5C4-827B-C5DD-0E6125209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7078"/>
            <a:ext cx="3528366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56D01-CA15-90A4-7601-6B982707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92618F20-8BD7-F435-59DD-B9EECFF8EF02}"/>
              </a:ext>
            </a:extLst>
          </p:cNvPr>
          <p:cNvSpPr/>
          <p:nvPr/>
        </p:nvSpPr>
        <p:spPr>
          <a:xfrm>
            <a:off x="2729204" y="2467945"/>
            <a:ext cx="2013274" cy="1095375"/>
          </a:xfrm>
          <a:prstGeom prst="borderCallout1">
            <a:avLst>
              <a:gd name="adj1" fmla="val -11064"/>
              <a:gd name="adj2" fmla="val 53770"/>
              <a:gd name="adj3" fmla="val -66382"/>
              <a:gd name="adj4" fmla="val 611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Crie o arquivo Debug</a:t>
            </a:r>
          </a:p>
        </p:txBody>
      </p:sp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F9059347-3636-28D3-FC32-2492E55275DB}"/>
              </a:ext>
            </a:extLst>
          </p:cNvPr>
          <p:cNvSpPr/>
          <p:nvPr/>
        </p:nvSpPr>
        <p:spPr>
          <a:xfrm>
            <a:off x="5856028" y="3721359"/>
            <a:ext cx="2013274" cy="1095375"/>
          </a:xfrm>
          <a:prstGeom prst="borderCallout1">
            <a:avLst>
              <a:gd name="adj1" fmla="val -16175"/>
              <a:gd name="adj2" fmla="val 43574"/>
              <a:gd name="adj3" fmla="val -189896"/>
              <a:gd name="adj4" fmla="val -371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BreakPoint</a:t>
            </a:r>
            <a:endParaRPr lang="pt-BR" dirty="0"/>
          </a:p>
        </p:txBody>
      </p:sp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BD64369F-58DC-FED6-8536-2D2BF34EA15D}"/>
              </a:ext>
            </a:extLst>
          </p:cNvPr>
          <p:cNvSpPr/>
          <p:nvPr/>
        </p:nvSpPr>
        <p:spPr>
          <a:xfrm>
            <a:off x="715930" y="5330112"/>
            <a:ext cx="2013274" cy="1095375"/>
          </a:xfrm>
          <a:prstGeom prst="borderCallout1">
            <a:avLst>
              <a:gd name="adj1" fmla="val -16175"/>
              <a:gd name="adj2" fmla="val 43574"/>
              <a:gd name="adj3" fmla="val -286152"/>
              <a:gd name="adj4" fmla="val -13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96698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731676-231D-E7EF-6DF4-C00F198B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47D6C34D-CC87-1237-2DEF-AE57291D2A12}"/>
              </a:ext>
            </a:extLst>
          </p:cNvPr>
          <p:cNvSpPr/>
          <p:nvPr/>
        </p:nvSpPr>
        <p:spPr>
          <a:xfrm>
            <a:off x="7564405" y="4996737"/>
            <a:ext cx="2013274" cy="1095375"/>
          </a:xfrm>
          <a:prstGeom prst="borderCallout1">
            <a:avLst>
              <a:gd name="adj1" fmla="val -16175"/>
              <a:gd name="adj2" fmla="val 43574"/>
              <a:gd name="adj3" fmla="val -194848"/>
              <a:gd name="adj4" fmla="val -371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 de configurações</a:t>
            </a: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EAD4EF48-B6C6-160C-BAB8-EE6F753D30C5}"/>
              </a:ext>
            </a:extLst>
          </p:cNvPr>
          <p:cNvSpPr/>
          <p:nvPr/>
        </p:nvSpPr>
        <p:spPr>
          <a:xfrm>
            <a:off x="1382680" y="1162924"/>
            <a:ext cx="2013274" cy="1095375"/>
          </a:xfrm>
          <a:prstGeom prst="borderCallout1">
            <a:avLst>
              <a:gd name="adj1" fmla="val -5740"/>
              <a:gd name="adj2" fmla="val 46413"/>
              <a:gd name="adj3" fmla="val -54848"/>
              <a:gd name="adj4" fmla="val 309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11193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6738AF-C042-3082-90DF-1C365E3B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124AA8B1-8D7B-5A85-38B7-A79C1B22E999}"/>
              </a:ext>
            </a:extLst>
          </p:cNvPr>
          <p:cNvSpPr/>
          <p:nvPr/>
        </p:nvSpPr>
        <p:spPr>
          <a:xfrm>
            <a:off x="5880035" y="1274891"/>
            <a:ext cx="2013274" cy="1095375"/>
          </a:xfrm>
          <a:prstGeom prst="borderCallout1">
            <a:avLst>
              <a:gd name="adj1" fmla="val -5740"/>
              <a:gd name="adj2" fmla="val 46413"/>
              <a:gd name="adj3" fmla="val -54848"/>
              <a:gd name="adj4" fmla="val 309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Ferramentas para percorrer código</a:t>
            </a:r>
          </a:p>
        </p:txBody>
      </p:sp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0B21CF64-0FCD-3287-B2CB-620673EF4E34}"/>
              </a:ext>
            </a:extLst>
          </p:cNvPr>
          <p:cNvSpPr/>
          <p:nvPr/>
        </p:nvSpPr>
        <p:spPr>
          <a:xfrm>
            <a:off x="415407" y="2136417"/>
            <a:ext cx="2013274" cy="1095375"/>
          </a:xfrm>
          <a:prstGeom prst="borderCallout1">
            <a:avLst>
              <a:gd name="adj1" fmla="val -5740"/>
              <a:gd name="adj2" fmla="val 46413"/>
              <a:gd name="adj3" fmla="val -69329"/>
              <a:gd name="adj4" fmla="val 1185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para no ponto de interrupção</a:t>
            </a:r>
          </a:p>
        </p:txBody>
      </p:sp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9EB0A62C-44A8-0683-7268-36A32C27CD28}"/>
              </a:ext>
            </a:extLst>
          </p:cNvPr>
          <p:cNvSpPr/>
          <p:nvPr/>
        </p:nvSpPr>
        <p:spPr>
          <a:xfrm>
            <a:off x="8365088" y="5420793"/>
            <a:ext cx="2013274" cy="1095375"/>
          </a:xfrm>
          <a:prstGeom prst="borderCallout1">
            <a:avLst>
              <a:gd name="adj1" fmla="val 32592"/>
              <a:gd name="adj2" fmla="val 110833"/>
              <a:gd name="adj3" fmla="val -26738"/>
              <a:gd name="adj4" fmla="val 1380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Terminal + Debug</a:t>
            </a:r>
          </a:p>
        </p:txBody>
      </p:sp>
    </p:spTree>
    <p:extLst>
      <p:ext uri="{BB962C8B-B14F-4D97-AF65-F5344CB8AC3E}">
        <p14:creationId xmlns:p14="http://schemas.microsoft.com/office/powerpoint/2010/main" val="294285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2E6FBD-1B61-3F5B-31D0-56478607A8B4}"/>
              </a:ext>
            </a:extLst>
          </p:cNvPr>
          <p:cNvSpPr txBox="1"/>
          <p:nvPr/>
        </p:nvSpPr>
        <p:spPr>
          <a:xfrm>
            <a:off x="762000" y="1571664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#Descobrir se número é impar ou par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"Informe o um número: 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"Número Par: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"Número ímpar: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9B183A-35D5-637A-2472-669970110114}"/>
              </a:ext>
            </a:extLst>
          </p:cNvPr>
          <p:cNvSpPr/>
          <p:nvPr/>
        </p:nvSpPr>
        <p:spPr>
          <a:xfrm>
            <a:off x="6340839" y="5150698"/>
            <a:ext cx="4648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Debug o código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7ED6AFD-5259-0195-E975-AA6EE53C0B75}"/>
              </a:ext>
            </a:extLst>
          </p:cNvPr>
          <p:cNvSpPr/>
          <p:nvPr/>
        </p:nvSpPr>
        <p:spPr>
          <a:xfrm rot="13955133">
            <a:off x="5207349" y="4032819"/>
            <a:ext cx="1287625" cy="923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6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E2664-8362-AC90-2F75-60FCAB19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4945"/>
            <a:ext cx="2583981" cy="4148110"/>
          </a:xfrm>
        </p:spPr>
        <p:txBody>
          <a:bodyPr anchor="ctr">
            <a:normAutofit/>
          </a:bodyPr>
          <a:lstStyle/>
          <a:p>
            <a:r>
              <a:rPr lang="pt-BR" sz="2800" b="1" dirty="0">
                <a:solidFill>
                  <a:srgbClr val="2A1A00"/>
                </a:solidFill>
              </a:rPr>
              <a:t>Condicionais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559F2-202B-9606-8C7C-4D8B84FC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Uma estrutura condicional é um recurso de programação que permite que um programa execute diferentes ações ou trechos de código dependendo de uma ou mais condições serem verdadeiras ou falsas. Basicamente, ela direciona o fluxo de execução do programa com base na avaliação de expressões booleanas (que resultam em verdadeiro ou falso).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C74B44-2538-8346-1136-1E426B71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35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9B6B7D3-36F4-C221-8C5F-24F5A0A9BE46}"/>
              </a:ext>
            </a:extLst>
          </p:cNvPr>
          <p:cNvSpPr txBox="1"/>
          <p:nvPr/>
        </p:nvSpPr>
        <p:spPr>
          <a:xfrm>
            <a:off x="1251678" y="1522865"/>
            <a:ext cx="73044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#Estrutura condicional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#If -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 -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Senao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 -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Senao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'Você quer "entrar" ou "sair"? 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'entrar'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'Você entrou no sistema'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entrada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'sair'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'Você saiu do sistema'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'Você não digitou nem entrar e nem sair.'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48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855724-5244-B9AB-25C4-81533907FFAC}"/>
              </a:ext>
            </a:extLst>
          </p:cNvPr>
          <p:cNvSpPr txBox="1"/>
          <p:nvPr/>
        </p:nvSpPr>
        <p:spPr>
          <a:xfrm>
            <a:off x="1251677" y="1364245"/>
            <a:ext cx="705256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#Estrutura condicional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alinamento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tem que estar dentro do IF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#Utilizando IF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"Sim"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"Não"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#Utilizando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Booleano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"Verdadeiro"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"Falso"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9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2E6FBD-1B61-3F5B-31D0-56478607A8B4}"/>
              </a:ext>
            </a:extLst>
          </p:cNvPr>
          <p:cNvSpPr txBox="1"/>
          <p:nvPr/>
        </p:nvSpPr>
        <p:spPr>
          <a:xfrm>
            <a:off x="762000" y="1571664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#Receba dois número do usuário aleatórios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#Mostre o maior numero digitado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primerio_numero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"Informe o primeiro número: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segundo_numero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"Informe o segundo número: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primerio_numero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segundo_numero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número foi o primeiro: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primerio_numero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primerio_numero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segundo_numero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número foi o segundo: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segundo_numero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 números são iguais"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222089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3688" y="1235847"/>
            <a:ext cx="6300215" cy="3325266"/>
          </a:xfrm>
        </p:spPr>
        <p:txBody>
          <a:bodyPr>
            <a:normAutofit/>
          </a:bodyPr>
          <a:lstStyle/>
          <a:p>
            <a:r>
              <a:rPr lang="pt-BR" sz="7200"/>
              <a:t>Operadores Lógicos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2E6FBD-1B61-3F5B-31D0-56478607A8B4}"/>
              </a:ext>
            </a:extLst>
          </p:cNvPr>
          <p:cNvSpPr txBox="1"/>
          <p:nvPr/>
        </p:nvSpPr>
        <p:spPr>
          <a:xfrm>
            <a:off x="1251678" y="1245093"/>
            <a:ext cx="691709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Operadores de comparação (relacionais)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      Significado         Exemplo (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      maior               2 &gt; 1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&gt;=      maior ou igual      2 &gt;= 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       menor               1 &lt; 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&lt;=      menor ou igual      2 &lt;= 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==      igual               'a' == 'a'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!=      diferente           'a' != 'b'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maior_ou_igual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menor_ou_igual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igual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diferente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#Mostrar comparações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28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2E6FBD-1B61-3F5B-31D0-56478607A8B4}"/>
              </a:ext>
            </a:extLst>
          </p:cNvPr>
          <p:cNvSpPr txBox="1"/>
          <p:nvPr/>
        </p:nvSpPr>
        <p:spPr>
          <a:xfrm>
            <a:off x="1251678" y="1443841"/>
            <a:ext cx="102761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Solicita ao usuário para inserir sua idade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"Qual é a sua idade?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a idade mínima para dirigir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idade_minima_para_dirigir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Verifica se a pessoa pode dirigir com base na idade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idade_minima_para_dirigir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"Você pode dirigir!"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anos_que_faltam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idade_minima_para_dirigir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"Desculpe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você ainda não pode dirigir. Você precisa esperar mais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anos_que_faltam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anos."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11485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28FFBEEC-E1D5-4133-8566-2A59DDB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909" y="951400"/>
            <a:ext cx="5875694" cy="4654296"/>
          </a:xfrm>
        </p:spPr>
        <p:txBody>
          <a:bodyPr>
            <a:normAutofit/>
          </a:bodyPr>
          <a:lstStyle/>
          <a:p>
            <a:r>
              <a:rPr lang="pt-BR" sz="8800" dirty="0">
                <a:solidFill>
                  <a:srgbClr val="2A1A00"/>
                </a:solidFill>
              </a:rPr>
              <a:t>Debugger</a:t>
            </a: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E8EFDFFA-99D1-4010-8BB3-F3C338EC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15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81138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526</TotalTime>
  <Words>652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Gill Sans MT</vt:lpstr>
      <vt:lpstr>Impact</vt:lpstr>
      <vt:lpstr>Söhne</vt:lpstr>
      <vt:lpstr>Selo</vt:lpstr>
      <vt:lpstr>Apresentação do PowerPoint</vt:lpstr>
      <vt:lpstr>Condicionais</vt:lpstr>
      <vt:lpstr>Condicionais</vt:lpstr>
      <vt:lpstr>Condicionais</vt:lpstr>
      <vt:lpstr>Exercício</vt:lpstr>
      <vt:lpstr>Operadores Lógicos</vt:lpstr>
      <vt:lpstr>Operadores Lógicos</vt:lpstr>
      <vt:lpstr>Exercício</vt:lpstr>
      <vt:lpstr>Debugger</vt:lpstr>
      <vt:lpstr>BUG</vt:lpstr>
      <vt:lpstr>Apresentação do PowerPoint</vt:lpstr>
      <vt:lpstr>Apresentação do PowerPoint</vt:lpstr>
      <vt:lpstr>Apresentação do PowerPoint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35</cp:revision>
  <dcterms:created xsi:type="dcterms:W3CDTF">2024-03-27T13:54:59Z</dcterms:created>
  <dcterms:modified xsi:type="dcterms:W3CDTF">2024-04-02T00:08:20Z</dcterms:modified>
</cp:coreProperties>
</file>