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71" r:id="rId4"/>
    <p:sldId id="259" r:id="rId5"/>
    <p:sldId id="270" r:id="rId6"/>
    <p:sldId id="272" r:id="rId7"/>
    <p:sldId id="273" r:id="rId8"/>
    <p:sldId id="26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ython wallpaper, programming, minimalism, grey, technology | Minimalist  wallpaper, Wallpaper, Technology wallpaper">
            <a:extLst>
              <a:ext uri="{FF2B5EF4-FFF2-40B4-BE49-F238E27FC236}">
                <a16:creationId xmlns:a16="http://schemas.microsoft.com/office/drawing/2014/main" id="{0887887C-0317-DA02-D751-E54CC5D3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855349-6A2C-91DB-51E4-4310D5AFD9FD}"/>
              </a:ext>
            </a:extLst>
          </p:cNvPr>
          <p:cNvSpPr txBox="1">
            <a:spLocks/>
          </p:cNvSpPr>
          <p:nvPr/>
        </p:nvSpPr>
        <p:spPr>
          <a:xfrm>
            <a:off x="1208647" y="683599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/>
              <a:t>Operadores </a:t>
            </a:r>
          </a:p>
          <a:p>
            <a:r>
              <a:rPr lang="pt-BR" sz="7200" dirty="0"/>
              <a:t>Lógicos</a:t>
            </a:r>
          </a:p>
        </p:txBody>
      </p:sp>
    </p:spTree>
    <p:extLst>
      <p:ext uri="{BB962C8B-B14F-4D97-AF65-F5344CB8AC3E}">
        <p14:creationId xmlns:p14="http://schemas.microsoft.com/office/powerpoint/2010/main" val="351238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4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52E6FBD-1B61-3F5B-31D0-56478607A8B4}"/>
              </a:ext>
            </a:extLst>
          </p:cNvPr>
          <p:cNvSpPr txBox="1"/>
          <p:nvPr/>
        </p:nvSpPr>
        <p:spPr>
          <a:xfrm>
            <a:off x="1251678" y="1408200"/>
            <a:ext cx="10463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#Percorrer pequeno texto com in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"Vamos aprender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palavra_buscar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"Palavra a buscar: 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#IN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palavra_buscar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"Palavra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encontrada: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palavra_buscar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"Palavra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não encontrada: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palavra_buscar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#Not in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palavra_buscar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"Texto não encontrado!"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793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E2664-8362-AC90-2F75-60FCAB19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54945"/>
            <a:ext cx="2583981" cy="4148110"/>
          </a:xfrm>
        </p:spPr>
        <p:txBody>
          <a:bodyPr anchor="ctr">
            <a:normAutofit/>
          </a:bodyPr>
          <a:lstStyle/>
          <a:p>
            <a:r>
              <a:rPr lang="pt-BR" sz="2800" b="1" dirty="0">
                <a:solidFill>
                  <a:srgbClr val="2A1A00"/>
                </a:solidFill>
              </a:rPr>
              <a:t>Operadores</a:t>
            </a:r>
            <a:br>
              <a:rPr lang="pt-BR" sz="2800" b="1" dirty="0">
                <a:solidFill>
                  <a:srgbClr val="2A1A00"/>
                </a:solidFill>
              </a:rPr>
            </a:br>
            <a:r>
              <a:rPr lang="pt-BR" sz="2800" b="1" dirty="0">
                <a:solidFill>
                  <a:srgbClr val="2A1A00"/>
                </a:solidFill>
              </a:rPr>
              <a:t>Lógicos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C559F2-202B-9606-8C7C-4D8B84FC8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/>
          </a:bodyPr>
          <a:lstStyle/>
          <a:p>
            <a:endParaRPr lang="pt-BR" dirty="0">
              <a:solidFill>
                <a:schemeClr val="bg2"/>
              </a:solidFill>
            </a:endParaRPr>
          </a:p>
          <a:p>
            <a:r>
              <a:rPr lang="pt-BR" dirty="0">
                <a:solidFill>
                  <a:schemeClr val="bg2"/>
                </a:solidFill>
              </a:rPr>
              <a:t>Operadores lógicos são utilizados na programação para realizar operações que envolvem valores lógicos (ou booleanos), ou seja, valores que podem ser apenas </a:t>
            </a:r>
            <a:r>
              <a:rPr lang="pt-BR" dirty="0" err="1">
                <a:solidFill>
                  <a:schemeClr val="bg2"/>
                </a:solidFill>
              </a:rPr>
              <a:t>True</a:t>
            </a:r>
            <a:r>
              <a:rPr lang="pt-BR" dirty="0">
                <a:solidFill>
                  <a:schemeClr val="bg2"/>
                </a:solidFill>
              </a:rPr>
              <a:t> (verdadeiro) ou False (falso). Esses operadores permitem combinar ou modificar valores booleanos para realizar verificações e tomar decisões em programas.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1C74B44-2538-8346-1136-1E426B714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035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3688" y="1235847"/>
            <a:ext cx="6300215" cy="3325266"/>
          </a:xfrm>
        </p:spPr>
        <p:txBody>
          <a:bodyPr>
            <a:normAutofit/>
          </a:bodyPr>
          <a:lstStyle/>
          <a:p>
            <a:r>
              <a:rPr lang="pt-BR" sz="7200"/>
              <a:t>Operadores Lógicos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32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EBB4813-FA99-44EA-BD87-06F6339B805E}"/>
              </a:ext>
            </a:extLst>
          </p:cNvPr>
          <p:cNvSpPr txBox="1"/>
          <p:nvPr/>
        </p:nvSpPr>
        <p:spPr>
          <a:xfrm>
            <a:off x="1336638" y="1443841"/>
            <a:ext cx="901221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Operadores lógicos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(e)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(ou)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(não)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retorna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se e somente se ambos os operandos forem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Caso contrário, retorna False.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"AND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#OR retorna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se pelo menos um dos operandos for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Retorna False apenas se ambos os operandos forem False.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#Not inverte o valor do operador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148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52E6FBD-1B61-3F5B-31D0-56478607A8B4}"/>
              </a:ext>
            </a:extLst>
          </p:cNvPr>
          <p:cNvSpPr txBox="1"/>
          <p:nvPr/>
        </p:nvSpPr>
        <p:spPr>
          <a:xfrm>
            <a:off x="1251678" y="1440473"/>
            <a:ext cx="60975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#Login e Senha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#1- Crie um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algoritimo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que receba o login e senha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#2- Crie a validação do Login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#3- Login: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Senha:123@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Recebe o login e a senha do usuário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"Digite o login: 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senha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"Digite a senha: 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Verifica se o login é igual a "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e a senha é igual a "123@"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senha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"123@"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"Logado com sucesso!"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"Verifique Login e Senha"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276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52E6FBD-1B61-3F5B-31D0-56478607A8B4}"/>
              </a:ext>
            </a:extLst>
          </p:cNvPr>
          <p:cNvSpPr txBox="1"/>
          <p:nvPr/>
        </p:nvSpPr>
        <p:spPr>
          <a:xfrm>
            <a:off x="1251678" y="1408200"/>
            <a:ext cx="99577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#Recebe E para entrar S para sair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entrada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'[E]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ntrar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[S]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senha_digitada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'Senha: 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senha_permitida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'123456'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entrada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entrada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senha_digitada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senha_permitida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'Entrar'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'Sair'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 verdadeiro recebe a senha Se Falso retorna Sem senha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senha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'Senha: 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'Sem senha'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senha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213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52E6FBD-1B61-3F5B-31D0-56478607A8B4}"/>
              </a:ext>
            </a:extLst>
          </p:cNvPr>
          <p:cNvSpPr txBox="1"/>
          <p:nvPr/>
        </p:nvSpPr>
        <p:spPr>
          <a:xfrm>
            <a:off x="1251678" y="1408200"/>
            <a:ext cx="99577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#Utilizando o NOT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senha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'Senha: 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senha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"Senha vazia!"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senha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"Senha Correta"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#Inverte o retorno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157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9">
            <a:extLst>
              <a:ext uri="{FF2B5EF4-FFF2-40B4-BE49-F238E27FC236}">
                <a16:creationId xmlns:a16="http://schemas.microsoft.com/office/drawing/2014/main" id="{28FFBEEC-E1D5-4133-8566-2A59DDB17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39060" y="0"/>
            <a:ext cx="75529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909" y="951400"/>
            <a:ext cx="5875694" cy="4654296"/>
          </a:xfrm>
        </p:spPr>
        <p:txBody>
          <a:bodyPr>
            <a:normAutofit/>
          </a:bodyPr>
          <a:lstStyle/>
          <a:p>
            <a:r>
              <a:rPr lang="pt-BR" sz="8800" dirty="0">
                <a:solidFill>
                  <a:srgbClr val="2A1A00"/>
                </a:solidFill>
              </a:rPr>
              <a:t>In </a:t>
            </a:r>
            <a:br>
              <a:rPr lang="pt-BR" sz="8800" dirty="0">
                <a:solidFill>
                  <a:srgbClr val="2A1A00"/>
                </a:solidFill>
              </a:rPr>
            </a:br>
            <a:r>
              <a:rPr lang="pt-BR" sz="8800" dirty="0">
                <a:solidFill>
                  <a:srgbClr val="2A1A00"/>
                </a:solidFill>
              </a:rPr>
              <a:t>e</a:t>
            </a:r>
            <a:br>
              <a:rPr lang="pt-BR" sz="8800" dirty="0">
                <a:solidFill>
                  <a:srgbClr val="2A1A00"/>
                </a:solidFill>
              </a:rPr>
            </a:br>
            <a:r>
              <a:rPr lang="pt-BR" sz="8800" dirty="0">
                <a:solidFill>
                  <a:srgbClr val="2A1A00"/>
                </a:solidFill>
              </a:rPr>
              <a:t> Not In</a:t>
            </a:r>
          </a:p>
        </p:txBody>
      </p:sp>
      <p:sp>
        <p:nvSpPr>
          <p:cNvPr id="35" name="Freeform 14">
            <a:extLst>
              <a:ext uri="{FF2B5EF4-FFF2-40B4-BE49-F238E27FC236}">
                <a16:creationId xmlns:a16="http://schemas.microsoft.com/office/drawing/2014/main" id="{E8EFDFFA-99D1-4010-8BB3-F3C338EC0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815" y="1433164"/>
            <a:ext cx="3995589" cy="39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8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 e Not 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6AF9557-F3DD-EAD6-67FA-2971D3E1D266}"/>
              </a:ext>
            </a:extLst>
          </p:cNvPr>
          <p:cNvSpPr txBox="1"/>
          <p:nvPr/>
        </p:nvSpPr>
        <p:spPr>
          <a:xfrm>
            <a:off x="1251678" y="1305341"/>
            <a:ext cx="60942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Operadores in e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são iteráveis -&gt; Possível navegar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0 1 2 3 4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F á b i o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nome = 'Fábio'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#String e uma lista de char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"Fábio"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#In -&gt; Está contido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'zero'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3702317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Personalizada 2">
      <a:dk1>
        <a:sysClr val="windowText" lastClr="000000"/>
      </a:dk1>
      <a:lt1>
        <a:srgbClr val="3F3F3A"/>
      </a:lt1>
      <a:dk2>
        <a:srgbClr val="F3F3F2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652</TotalTime>
  <Words>607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Gill Sans MT</vt:lpstr>
      <vt:lpstr>Impact</vt:lpstr>
      <vt:lpstr>Selo</vt:lpstr>
      <vt:lpstr>Apresentação do PowerPoint</vt:lpstr>
      <vt:lpstr>Operadores Lógicos</vt:lpstr>
      <vt:lpstr>Operadores Lógicos</vt:lpstr>
      <vt:lpstr>Operadores Lógicos</vt:lpstr>
      <vt:lpstr>Exercício 1</vt:lpstr>
      <vt:lpstr>Exercício 2</vt:lpstr>
      <vt:lpstr>Exercício 3</vt:lpstr>
      <vt:lpstr>In  e  Not In</vt:lpstr>
      <vt:lpstr>In e Not IN</vt:lpstr>
      <vt:lpstr>Exercício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41</cp:revision>
  <dcterms:created xsi:type="dcterms:W3CDTF">2024-03-27T13:54:59Z</dcterms:created>
  <dcterms:modified xsi:type="dcterms:W3CDTF">2024-04-03T12:42:23Z</dcterms:modified>
</cp:coreProperties>
</file>